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sldIdLst>
    <p:sldId id="256" r:id="rId2"/>
    <p:sldId id="259" r:id="rId3"/>
    <p:sldId id="301" r:id="rId4"/>
    <p:sldId id="303" r:id="rId5"/>
    <p:sldId id="304" r:id="rId6"/>
    <p:sldId id="305" r:id="rId7"/>
    <p:sldId id="302" r:id="rId8"/>
    <p:sldId id="306" r:id="rId9"/>
    <p:sldId id="325" r:id="rId10"/>
    <p:sldId id="324" r:id="rId11"/>
    <p:sldId id="323" r:id="rId12"/>
    <p:sldId id="326" r:id="rId13"/>
    <p:sldId id="307" r:id="rId14"/>
    <p:sldId id="310" r:id="rId15"/>
    <p:sldId id="311" r:id="rId16"/>
    <p:sldId id="312" r:id="rId17"/>
    <p:sldId id="321" r:id="rId18"/>
    <p:sldId id="322" r:id="rId19"/>
    <p:sldId id="313" r:id="rId20"/>
    <p:sldId id="328" r:id="rId21"/>
    <p:sldId id="327" r:id="rId22"/>
    <p:sldId id="314" r:id="rId23"/>
    <p:sldId id="315" r:id="rId24"/>
    <p:sldId id="316" r:id="rId25"/>
    <p:sldId id="318" r:id="rId26"/>
    <p:sldId id="317" r:id="rId27"/>
    <p:sldId id="320" r:id="rId28"/>
    <p:sldId id="319" r:id="rId29"/>
  </p:sldIdLst>
  <p:sldSz cx="12192000" cy="6858000"/>
  <p:notesSz cx="6858000" cy="9144000"/>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nh, Tai" initials="HT" lastIdx="14"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a:tcStyle>
        <a:tcBdr/>
        <a:fill>
          <a:solidFill>
            <a:srgbClr val="E9EFF7"/>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a:tcStyle>
        <a:tcBdr/>
        <a:fill>
          <a:solidFill>
            <a:srgbClr val="F0F0F0"/>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a:tcStyle>
        <a:tcBdr/>
        <a:fill>
          <a:solidFill>
            <a:srgbClr val="EBF1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9BD5"/>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B9BD5"/>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99"/>
    <p:restoredTop sz="74688" autoAdjust="0"/>
  </p:normalViewPr>
  <p:slideViewPr>
    <p:cSldViewPr snapToGrid="0">
      <p:cViewPr varScale="1">
        <p:scale>
          <a:sx n="54" d="100"/>
          <a:sy n="54" d="100"/>
        </p:scale>
        <p:origin x="153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6B3654DD-446C-4E2A-927D-0A418641ACCB}"/>
    <pc:docChg chg="addSld modSld">
      <pc:chgData name="" userId="" providerId="" clId="Web-{6B3654DD-446C-4E2A-927D-0A418641ACCB}" dt="2019-07-10T18:57:11.927" v="53"/>
      <pc:docMkLst>
        <pc:docMk/>
      </pc:docMkLst>
      <pc:sldChg chg="modSp new">
        <pc:chgData name="" userId="" providerId="" clId="Web-{6B3654DD-446C-4E2A-927D-0A418641ACCB}" dt="2019-07-10T18:56:41.583" v="28" actId="20577"/>
        <pc:sldMkLst>
          <pc:docMk/>
          <pc:sldMk cId="3457523509" sldId="321"/>
        </pc:sldMkLst>
        <pc:spChg chg="mod">
          <ac:chgData name="" userId="" providerId="" clId="Web-{6B3654DD-446C-4E2A-927D-0A418641ACCB}" dt="2019-07-10T18:56:37.255" v="19" actId="20577"/>
          <ac:spMkLst>
            <pc:docMk/>
            <pc:sldMk cId="3457523509" sldId="321"/>
            <ac:spMk id="2" creationId="{7C6E5FE5-96AD-4F0E-9838-3435C0E904CA}"/>
          </ac:spMkLst>
        </pc:spChg>
        <pc:spChg chg="mod">
          <ac:chgData name="" userId="" providerId="" clId="Web-{6B3654DD-446C-4E2A-927D-0A418641ACCB}" dt="2019-07-10T18:56:41.583" v="28" actId="20577"/>
          <ac:spMkLst>
            <pc:docMk/>
            <pc:sldMk cId="3457523509" sldId="321"/>
            <ac:spMk id="3" creationId="{1983796F-0CD1-40A9-B750-8B57CB5A6798}"/>
          </ac:spMkLst>
        </pc:spChg>
      </pc:sldChg>
      <pc:sldChg chg="add replId">
        <pc:chgData name="" userId="" providerId="" clId="Web-{6B3654DD-446C-4E2A-927D-0A418641ACCB}" dt="2019-07-10T18:56:45.693" v="31"/>
        <pc:sldMkLst>
          <pc:docMk/>
          <pc:sldMk cId="3706350393" sldId="322"/>
        </pc:sldMkLst>
      </pc:sldChg>
      <pc:sldChg chg="modSp new">
        <pc:chgData name="" userId="" providerId="" clId="Web-{6B3654DD-446C-4E2A-927D-0A418641ACCB}" dt="2019-07-10T18:57:08.959" v="50" actId="20577"/>
        <pc:sldMkLst>
          <pc:docMk/>
          <pc:sldMk cId="1951178366" sldId="323"/>
        </pc:sldMkLst>
        <pc:spChg chg="mod">
          <ac:chgData name="" userId="" providerId="" clId="Web-{6B3654DD-446C-4E2A-927D-0A418641ACCB}" dt="2019-07-10T18:57:08.959" v="50" actId="20577"/>
          <ac:spMkLst>
            <pc:docMk/>
            <pc:sldMk cId="1951178366" sldId="323"/>
            <ac:spMk id="2" creationId="{13CE94F9-76E6-43F4-BA5D-09105C709309}"/>
          </ac:spMkLst>
        </pc:spChg>
      </pc:sldChg>
      <pc:sldChg chg="add replId">
        <pc:chgData name="" userId="" providerId="" clId="Web-{6B3654DD-446C-4E2A-927D-0A418641ACCB}" dt="2019-07-10T18:57:11.927" v="53"/>
        <pc:sldMkLst>
          <pc:docMk/>
          <pc:sldMk cId="3361966056" sldId="324"/>
        </pc:sldMkLst>
      </pc:sldChg>
    </pc:docChg>
  </pc:docChgLst>
  <pc:docChgLst>
    <pc:chgData clId="Web-{6CD5FE0F-8275-4EC7-B73F-2CE4FEE0D3CB}"/>
    <pc:docChg chg="modSld">
      <pc:chgData name="" userId="" providerId="" clId="Web-{6CD5FE0F-8275-4EC7-B73F-2CE4FEE0D3CB}" dt="2019-07-12T20:55:14.357" v="43" actId="20577"/>
      <pc:docMkLst>
        <pc:docMk/>
      </pc:docMkLst>
      <pc:sldChg chg="modSp">
        <pc:chgData name="" userId="" providerId="" clId="Web-{6CD5FE0F-8275-4EC7-B73F-2CE4FEE0D3CB}" dt="2019-07-12T20:54:21.841" v="17" actId="20577"/>
        <pc:sldMkLst>
          <pc:docMk/>
          <pc:sldMk cId="551625230" sldId="306"/>
        </pc:sldMkLst>
        <pc:spChg chg="mod">
          <ac:chgData name="" userId="" providerId="" clId="Web-{6CD5FE0F-8275-4EC7-B73F-2CE4FEE0D3CB}" dt="2019-07-12T20:54:21.841" v="17" actId="20577"/>
          <ac:spMkLst>
            <pc:docMk/>
            <pc:sldMk cId="551625230" sldId="306"/>
            <ac:spMk id="3" creationId="{89DD3CB5-F8A2-3B4C-B738-ED2D9B375F9A}"/>
          </ac:spMkLst>
        </pc:spChg>
      </pc:sldChg>
      <pc:sldChg chg="modSp">
        <pc:chgData name="" userId="" providerId="" clId="Web-{6CD5FE0F-8275-4EC7-B73F-2CE4FEE0D3CB}" dt="2019-07-12T20:54:53.794" v="32" actId="20577"/>
        <pc:sldMkLst>
          <pc:docMk/>
          <pc:sldMk cId="1977487428" sldId="313"/>
        </pc:sldMkLst>
        <pc:spChg chg="mod">
          <ac:chgData name="" userId="" providerId="" clId="Web-{6CD5FE0F-8275-4EC7-B73F-2CE4FEE0D3CB}" dt="2019-07-12T20:54:53.794" v="32" actId="20577"/>
          <ac:spMkLst>
            <pc:docMk/>
            <pc:sldMk cId="1977487428" sldId="313"/>
            <ac:spMk id="3" creationId="{F3D9DF23-63D8-FD48-853D-6E55B19F65FB}"/>
          </ac:spMkLst>
        </pc:spChg>
      </pc:sldChg>
      <pc:sldChg chg="modSp">
        <pc:chgData name="" userId="" providerId="" clId="Web-{6CD5FE0F-8275-4EC7-B73F-2CE4FEE0D3CB}" dt="2019-07-12T20:54:46.966" v="29" actId="20577"/>
        <pc:sldMkLst>
          <pc:docMk/>
          <pc:sldMk cId="3457523509" sldId="321"/>
        </pc:sldMkLst>
        <pc:spChg chg="mod">
          <ac:chgData name="" userId="" providerId="" clId="Web-{6CD5FE0F-8275-4EC7-B73F-2CE4FEE0D3CB}" dt="2019-07-12T20:54:46.966" v="29" actId="20577"/>
          <ac:spMkLst>
            <pc:docMk/>
            <pc:sldMk cId="3457523509" sldId="321"/>
            <ac:spMk id="3" creationId="{1983796F-0CD1-40A9-B750-8B57CB5A6798}"/>
          </ac:spMkLst>
        </pc:spChg>
      </pc:sldChg>
      <pc:sldChg chg="modSp">
        <pc:chgData name="" userId="" providerId="" clId="Web-{6CD5FE0F-8275-4EC7-B73F-2CE4FEE0D3CB}" dt="2019-07-12T20:55:13.216" v="41" actId="20577"/>
        <pc:sldMkLst>
          <pc:docMk/>
          <pc:sldMk cId="3706350393" sldId="322"/>
        </pc:sldMkLst>
        <pc:spChg chg="mod">
          <ac:chgData name="" userId="" providerId="" clId="Web-{6CD5FE0F-8275-4EC7-B73F-2CE4FEE0D3CB}" dt="2019-07-12T20:55:13.216" v="41" actId="20577"/>
          <ac:spMkLst>
            <pc:docMk/>
            <pc:sldMk cId="3706350393" sldId="322"/>
            <ac:spMk id="3" creationId="{1983796F-0CD1-40A9-B750-8B57CB5A6798}"/>
          </ac:spMkLst>
        </pc:spChg>
      </pc:sldChg>
      <pc:sldChg chg="modSp">
        <pc:chgData name="" userId="" providerId="" clId="Web-{6CD5FE0F-8275-4EC7-B73F-2CE4FEE0D3CB}" dt="2019-07-12T20:54:32.357" v="23" actId="20577"/>
        <pc:sldMkLst>
          <pc:docMk/>
          <pc:sldMk cId="1951178366" sldId="323"/>
        </pc:sldMkLst>
        <pc:spChg chg="mod">
          <ac:chgData name="" userId="" providerId="" clId="Web-{6CD5FE0F-8275-4EC7-B73F-2CE4FEE0D3CB}" dt="2019-07-12T20:54:32.357" v="23" actId="20577"/>
          <ac:spMkLst>
            <pc:docMk/>
            <pc:sldMk cId="1951178366" sldId="323"/>
            <ac:spMk id="3" creationId="{245CA9F4-B4F1-4FE1-8BF7-4440353D0BD6}"/>
          </ac:spMkLst>
        </pc:spChg>
      </pc:sldChg>
      <pc:sldChg chg="modSp">
        <pc:chgData name="" userId="" providerId="" clId="Web-{6CD5FE0F-8275-4EC7-B73F-2CE4FEE0D3CB}" dt="2019-07-12T20:54:28.310" v="20" actId="20577"/>
        <pc:sldMkLst>
          <pc:docMk/>
          <pc:sldMk cId="3361966056" sldId="324"/>
        </pc:sldMkLst>
        <pc:spChg chg="mod">
          <ac:chgData name="" userId="" providerId="" clId="Web-{6CD5FE0F-8275-4EC7-B73F-2CE4FEE0D3CB}" dt="2019-07-12T20:54:28.310" v="20" actId="20577"/>
          <ac:spMkLst>
            <pc:docMk/>
            <pc:sldMk cId="3361966056" sldId="324"/>
            <ac:spMk id="3" creationId="{245CA9F4-B4F1-4FE1-8BF7-4440353D0BD6}"/>
          </ac:spMkLst>
        </pc:spChg>
      </pc:sldChg>
      <pc:sldChg chg="modSp">
        <pc:chgData name="" userId="" providerId="" clId="Web-{6CD5FE0F-8275-4EC7-B73F-2CE4FEE0D3CB}" dt="2019-07-12T20:48:24.790" v="0" actId="20577"/>
        <pc:sldMkLst>
          <pc:docMk/>
          <pc:sldMk cId="2241337570" sldId="325"/>
        </pc:sldMkLst>
        <pc:spChg chg="mod">
          <ac:chgData name="" userId="" providerId="" clId="Web-{6CD5FE0F-8275-4EC7-B73F-2CE4FEE0D3CB}" dt="2019-07-12T20:48:24.790" v="0" actId="20577"/>
          <ac:spMkLst>
            <pc:docMk/>
            <pc:sldMk cId="2241337570" sldId="325"/>
            <ac:spMk id="3" creationId="{245CA9F4-B4F1-4FE1-8BF7-4440353D0BD6}"/>
          </ac:spMkLst>
        </pc:spChg>
      </pc:sldChg>
      <pc:sldChg chg="modSp">
        <pc:chgData name="" userId="" providerId="" clId="Web-{6CD5FE0F-8275-4EC7-B73F-2CE4FEE0D3CB}" dt="2019-07-12T20:54:37.497" v="26" actId="20577"/>
        <pc:sldMkLst>
          <pc:docMk/>
          <pc:sldMk cId="587360439" sldId="326"/>
        </pc:sldMkLst>
        <pc:spChg chg="mod">
          <ac:chgData name="" userId="" providerId="" clId="Web-{6CD5FE0F-8275-4EC7-B73F-2CE4FEE0D3CB}" dt="2019-07-12T20:54:37.497" v="26" actId="20577"/>
          <ac:spMkLst>
            <pc:docMk/>
            <pc:sldMk cId="587360439" sldId="326"/>
            <ac:spMk id="3" creationId="{245CA9F4-B4F1-4FE1-8BF7-4440353D0BD6}"/>
          </ac:spMkLst>
        </pc:spChg>
      </pc:sldChg>
      <pc:sldChg chg="modSp">
        <pc:chgData name="" userId="" providerId="" clId="Web-{6CD5FE0F-8275-4EC7-B73F-2CE4FEE0D3CB}" dt="2019-07-12T20:55:07.466" v="38" actId="20577"/>
        <pc:sldMkLst>
          <pc:docMk/>
          <pc:sldMk cId="799289156" sldId="327"/>
        </pc:sldMkLst>
        <pc:spChg chg="mod">
          <ac:chgData name="" userId="" providerId="" clId="Web-{6CD5FE0F-8275-4EC7-B73F-2CE4FEE0D3CB}" dt="2019-07-12T20:55:07.466" v="38" actId="20577"/>
          <ac:spMkLst>
            <pc:docMk/>
            <pc:sldMk cId="799289156" sldId="327"/>
            <ac:spMk id="3" creationId="{1983796F-0CD1-40A9-B750-8B57CB5A6798}"/>
          </ac:spMkLst>
        </pc:spChg>
      </pc:sldChg>
      <pc:sldChg chg="modSp">
        <pc:chgData name="" userId="" providerId="" clId="Web-{6CD5FE0F-8275-4EC7-B73F-2CE4FEE0D3CB}" dt="2019-07-12T20:55:01.591" v="35" actId="20577"/>
        <pc:sldMkLst>
          <pc:docMk/>
          <pc:sldMk cId="2874318244" sldId="328"/>
        </pc:sldMkLst>
        <pc:spChg chg="mod">
          <ac:chgData name="" userId="" providerId="" clId="Web-{6CD5FE0F-8275-4EC7-B73F-2CE4FEE0D3CB}" dt="2019-07-12T20:55:01.591" v="35" actId="20577"/>
          <ac:spMkLst>
            <pc:docMk/>
            <pc:sldMk cId="2874318244" sldId="328"/>
            <ac:spMk id="3" creationId="{1983796F-0CD1-40A9-B750-8B57CB5A6798}"/>
          </ac:spMkLst>
        </pc:spChg>
      </pc:sldChg>
    </pc:docChg>
  </pc:docChgLst>
  <pc:docChgLst>
    <pc:chgData clId="Web-{71A28F22-A22D-4389-9A27-9A6D1AED91A3}"/>
    <pc:docChg chg="addSld modSld sldOrd">
      <pc:chgData name="" userId="" providerId="" clId="Web-{71A28F22-A22D-4389-9A27-9A6D1AED91A3}" dt="2019-07-12T15:52:23.159" v="1055" actId="20577"/>
      <pc:docMkLst>
        <pc:docMk/>
      </pc:docMkLst>
      <pc:sldChg chg="addCm">
        <pc:chgData name="" userId="" providerId="" clId="Web-{71A28F22-A22D-4389-9A27-9A6D1AED91A3}" dt="2019-07-12T14:42:19.853" v="0"/>
        <pc:sldMkLst>
          <pc:docMk/>
          <pc:sldMk cId="2923388927" sldId="304"/>
        </pc:sldMkLst>
      </pc:sldChg>
      <pc:sldChg chg="addSp delSp modSp ord">
        <pc:chgData name="" userId="" providerId="" clId="Web-{71A28F22-A22D-4389-9A27-9A6D1AED91A3}" dt="2019-07-12T15:20:36.498" v="599" actId="20577"/>
        <pc:sldMkLst>
          <pc:docMk/>
          <pc:sldMk cId="1951178366" sldId="323"/>
        </pc:sldMkLst>
        <pc:spChg chg="mod">
          <ac:chgData name="" userId="" providerId="" clId="Web-{71A28F22-A22D-4389-9A27-9A6D1AED91A3}" dt="2019-07-12T14:59:27.299" v="65" actId="20577"/>
          <ac:spMkLst>
            <pc:docMk/>
            <pc:sldMk cId="1951178366" sldId="323"/>
            <ac:spMk id="2" creationId="{13CE94F9-76E6-43F4-BA5D-09105C709309}"/>
          </ac:spMkLst>
        </pc:spChg>
        <pc:spChg chg="mod">
          <ac:chgData name="" userId="" providerId="" clId="Web-{71A28F22-A22D-4389-9A27-9A6D1AED91A3}" dt="2019-07-12T15:20:36.498" v="599" actId="20577"/>
          <ac:spMkLst>
            <pc:docMk/>
            <pc:sldMk cId="1951178366" sldId="323"/>
            <ac:spMk id="3" creationId="{245CA9F4-B4F1-4FE1-8BF7-4440353D0BD6}"/>
          </ac:spMkLst>
        </pc:spChg>
        <pc:picChg chg="add del mod">
          <ac:chgData name="" userId="" providerId="" clId="Web-{71A28F22-A22D-4389-9A27-9A6D1AED91A3}" dt="2019-07-12T14:59:20.768" v="62"/>
          <ac:picMkLst>
            <pc:docMk/>
            <pc:sldMk cId="1951178366" sldId="323"/>
            <ac:picMk id="4" creationId="{1D1B1307-5575-453A-BA05-9A32CD3AC74D}"/>
          </ac:picMkLst>
        </pc:picChg>
        <pc:picChg chg="add del mod">
          <ac:chgData name="" userId="" providerId="" clId="Web-{71A28F22-A22D-4389-9A27-9A6D1AED91A3}" dt="2019-07-12T15:13:48.119" v="453"/>
          <ac:picMkLst>
            <pc:docMk/>
            <pc:sldMk cId="1951178366" sldId="323"/>
            <ac:picMk id="6" creationId="{C66E108C-8B80-4AC9-847A-40FC6142BB8F}"/>
          </ac:picMkLst>
        </pc:picChg>
      </pc:sldChg>
      <pc:sldChg chg="addSp delSp modSp ord">
        <pc:chgData name="" userId="" providerId="" clId="Web-{71A28F22-A22D-4389-9A27-9A6D1AED91A3}" dt="2019-07-12T15:47:03.359" v="901" actId="1076"/>
        <pc:sldMkLst>
          <pc:docMk/>
          <pc:sldMk cId="3361966056" sldId="324"/>
        </pc:sldMkLst>
        <pc:spChg chg="mod">
          <ac:chgData name="" userId="" providerId="" clId="Web-{71A28F22-A22D-4389-9A27-9A6D1AED91A3}" dt="2019-07-12T15:09:43.507" v="430" actId="20577"/>
          <ac:spMkLst>
            <pc:docMk/>
            <pc:sldMk cId="3361966056" sldId="324"/>
            <ac:spMk id="2" creationId="{13CE94F9-76E6-43F4-BA5D-09105C709309}"/>
          </ac:spMkLst>
        </pc:spChg>
        <pc:spChg chg="mod">
          <ac:chgData name="" userId="" providerId="" clId="Web-{71A28F22-A22D-4389-9A27-9A6D1AED91A3}" dt="2019-07-12T15:45:38.483" v="888" actId="20577"/>
          <ac:spMkLst>
            <pc:docMk/>
            <pc:sldMk cId="3361966056" sldId="324"/>
            <ac:spMk id="3" creationId="{245CA9F4-B4F1-4FE1-8BF7-4440353D0BD6}"/>
          </ac:spMkLst>
        </pc:spChg>
        <pc:picChg chg="add mod">
          <ac:chgData name="" userId="" providerId="" clId="Web-{71A28F22-A22D-4389-9A27-9A6D1AED91A3}" dt="2019-07-12T15:47:03.359" v="901" actId="1076"/>
          <ac:picMkLst>
            <pc:docMk/>
            <pc:sldMk cId="3361966056" sldId="324"/>
            <ac:picMk id="4" creationId="{CA0972C0-AE7E-4721-BBEE-8D6562596278}"/>
          </ac:picMkLst>
        </pc:picChg>
        <pc:picChg chg="add del mod">
          <ac:chgData name="" userId="" providerId="" clId="Web-{71A28F22-A22D-4389-9A27-9A6D1AED91A3}" dt="2019-07-12T15:46:56.562" v="899"/>
          <ac:picMkLst>
            <pc:docMk/>
            <pc:sldMk cId="3361966056" sldId="324"/>
            <ac:picMk id="6" creationId="{03D97B04-0FE1-4EDF-9DC3-3AF094B22235}"/>
          </ac:picMkLst>
        </pc:picChg>
      </pc:sldChg>
      <pc:sldChg chg="addSp delSp modSp add ord replId">
        <pc:chgData name="" userId="" providerId="" clId="Web-{71A28F22-A22D-4389-9A27-9A6D1AED91A3}" dt="2019-07-12T15:40:04.949" v="748" actId="14100"/>
        <pc:sldMkLst>
          <pc:docMk/>
          <pc:sldMk cId="2241337570" sldId="325"/>
        </pc:sldMkLst>
        <pc:spChg chg="mod">
          <ac:chgData name="" userId="" providerId="" clId="Web-{71A28F22-A22D-4389-9A27-9A6D1AED91A3}" dt="2019-07-12T15:12:55.337" v="439" actId="20577"/>
          <ac:spMkLst>
            <pc:docMk/>
            <pc:sldMk cId="2241337570" sldId="325"/>
            <ac:spMk id="2" creationId="{13CE94F9-76E6-43F4-BA5D-09105C709309}"/>
          </ac:spMkLst>
        </pc:spChg>
        <pc:spChg chg="mod">
          <ac:chgData name="" userId="" providerId="" clId="Web-{71A28F22-A22D-4389-9A27-9A6D1AED91A3}" dt="2019-07-12T15:38:16.745" v="737" actId="20577"/>
          <ac:spMkLst>
            <pc:docMk/>
            <pc:sldMk cId="2241337570" sldId="325"/>
            <ac:spMk id="3" creationId="{245CA9F4-B4F1-4FE1-8BF7-4440353D0BD6}"/>
          </ac:spMkLst>
        </pc:spChg>
        <pc:picChg chg="add del mod">
          <ac:chgData name="" userId="" providerId="" clId="Web-{71A28F22-A22D-4389-9A27-9A6D1AED91A3}" dt="2019-07-12T15:13:45.807" v="452"/>
          <ac:picMkLst>
            <pc:docMk/>
            <pc:sldMk cId="2241337570" sldId="325"/>
            <ac:picMk id="4" creationId="{ED869FAC-D548-4D67-A952-BC1B7C64D771}"/>
          </ac:picMkLst>
        </pc:picChg>
        <pc:picChg chg="add del mod">
          <ac:chgData name="" userId="" providerId="" clId="Web-{71A28F22-A22D-4389-9A27-9A6D1AED91A3}" dt="2019-07-12T15:39:45.058" v="744"/>
          <ac:picMkLst>
            <pc:docMk/>
            <pc:sldMk cId="2241337570" sldId="325"/>
            <ac:picMk id="6" creationId="{2EF7E43B-44BB-4905-A556-5D2336B4BD2A}"/>
          </ac:picMkLst>
        </pc:picChg>
        <pc:picChg chg="add mod">
          <ac:chgData name="" userId="" providerId="" clId="Web-{71A28F22-A22D-4389-9A27-9A6D1AED91A3}" dt="2019-07-12T15:40:04.949" v="748" actId="14100"/>
          <ac:picMkLst>
            <pc:docMk/>
            <pc:sldMk cId="2241337570" sldId="325"/>
            <ac:picMk id="8" creationId="{78FEB5B1-E6C0-4C33-875C-E2ACC264D200}"/>
          </ac:picMkLst>
        </pc:picChg>
      </pc:sldChg>
      <pc:sldChg chg="addSp modSp add replId">
        <pc:chgData name="" userId="" providerId="" clId="Web-{71A28F22-A22D-4389-9A27-9A6D1AED91A3}" dt="2019-07-12T15:52:23.159" v="1054" actId="20577"/>
        <pc:sldMkLst>
          <pc:docMk/>
          <pc:sldMk cId="587360439" sldId="326"/>
        </pc:sldMkLst>
        <pc:spChg chg="mod">
          <ac:chgData name="" userId="" providerId="" clId="Web-{71A28F22-A22D-4389-9A27-9A6D1AED91A3}" dt="2019-07-12T15:48:59.329" v="916" actId="20577"/>
          <ac:spMkLst>
            <pc:docMk/>
            <pc:sldMk cId="587360439" sldId="326"/>
            <ac:spMk id="2" creationId="{13CE94F9-76E6-43F4-BA5D-09105C709309}"/>
          </ac:spMkLst>
        </pc:spChg>
        <pc:spChg chg="mod">
          <ac:chgData name="" userId="" providerId="" clId="Web-{71A28F22-A22D-4389-9A27-9A6D1AED91A3}" dt="2019-07-12T15:52:23.159" v="1054" actId="20577"/>
          <ac:spMkLst>
            <pc:docMk/>
            <pc:sldMk cId="587360439" sldId="326"/>
            <ac:spMk id="3" creationId="{245CA9F4-B4F1-4FE1-8BF7-4440353D0BD6}"/>
          </ac:spMkLst>
        </pc:spChg>
        <pc:picChg chg="add mod">
          <ac:chgData name="" userId="" providerId="" clId="Web-{71A28F22-A22D-4389-9A27-9A6D1AED91A3}" dt="2019-07-12T15:50:50.846" v="1023" actId="1076"/>
          <ac:picMkLst>
            <pc:docMk/>
            <pc:sldMk cId="587360439" sldId="326"/>
            <ac:picMk id="4" creationId="{C3628BC2-A8F1-4A55-BE22-ABB65BF7C5C3}"/>
          </ac:picMkLst>
        </pc:picChg>
      </pc:sldChg>
      <pc:sldChg chg="add replId">
        <pc:chgData name="" userId="" providerId="" clId="Web-{71A28F22-A22D-4389-9A27-9A6D1AED91A3}" dt="2019-07-12T14:49:35.341" v="3"/>
        <pc:sldMkLst>
          <pc:docMk/>
          <pc:sldMk cId="799289156" sldId="327"/>
        </pc:sldMkLst>
      </pc:sldChg>
      <pc:sldChg chg="add replId">
        <pc:chgData name="" userId="" providerId="" clId="Web-{71A28F22-A22D-4389-9A27-9A6D1AED91A3}" dt="2019-07-12T14:49:39.138" v="4"/>
        <pc:sldMkLst>
          <pc:docMk/>
          <pc:sldMk cId="2874318244" sldId="328"/>
        </pc:sldMkLst>
      </pc:sldChg>
    </pc:docChg>
  </pc:docChgLst>
  <pc:docChgLst>
    <pc:chgData clId="Web-{3C347733-B998-449E-B2AC-24F6C59748C2}"/>
    <pc:docChg chg="modSld sldOrd">
      <pc:chgData name="" userId="" providerId="" clId="Web-{3C347733-B998-449E-B2AC-24F6C59748C2}" dt="2019-07-12T20:11:26.344" v="560"/>
      <pc:docMkLst>
        <pc:docMk/>
      </pc:docMkLst>
      <pc:sldChg chg="addSp delSp modSp">
        <pc:chgData name="" userId="" providerId="" clId="Web-{3C347733-B998-449E-B2AC-24F6C59748C2}" dt="2019-07-12T20:11:26.344" v="560"/>
        <pc:sldMkLst>
          <pc:docMk/>
          <pc:sldMk cId="0" sldId="259"/>
        </pc:sldMkLst>
        <pc:spChg chg="add del">
          <ac:chgData name="" userId="" providerId="" clId="Web-{3C347733-B998-449E-B2AC-24F6C59748C2}" dt="2019-07-12T20:11:26.344" v="560"/>
          <ac:spMkLst>
            <pc:docMk/>
            <pc:sldMk cId="0" sldId="259"/>
            <ac:spMk id="2" creationId="{FA97210E-615C-4FA3-99ED-420053E79248}"/>
          </ac:spMkLst>
        </pc:spChg>
        <pc:spChg chg="mod">
          <ac:chgData name="" userId="" providerId="" clId="Web-{3C347733-B998-449E-B2AC-24F6C59748C2}" dt="2019-07-12T20:08:32.093" v="542" actId="20577"/>
          <ac:spMkLst>
            <pc:docMk/>
            <pc:sldMk cId="0" sldId="259"/>
            <ac:spMk id="8" creationId="{B5F4ABBD-5130-7E46-8F4E-861814D0A099}"/>
          </ac:spMkLst>
        </pc:spChg>
        <pc:spChg chg="mod">
          <ac:chgData name="" userId="" providerId="" clId="Web-{3C347733-B998-449E-B2AC-24F6C59748C2}" dt="2019-07-12T20:10:49.110" v="557" actId="20577"/>
          <ac:spMkLst>
            <pc:docMk/>
            <pc:sldMk cId="0" sldId="259"/>
            <ac:spMk id="125" creationId="{00000000-0000-0000-0000-000000000000}"/>
          </ac:spMkLst>
        </pc:spChg>
      </pc:sldChg>
      <pc:sldChg chg="addSp modSp ord">
        <pc:chgData name="" userId="" providerId="" clId="Web-{3C347733-B998-449E-B2AC-24F6C59748C2}" dt="2019-07-12T19:51:56.130" v="338"/>
        <pc:sldMkLst>
          <pc:docMk/>
          <pc:sldMk cId="3457523509" sldId="321"/>
        </pc:sldMkLst>
        <pc:spChg chg="mod">
          <ac:chgData name="" userId="" providerId="" clId="Web-{3C347733-B998-449E-B2AC-24F6C59748C2}" dt="2019-07-12T19:51:53.802" v="335" actId="20577"/>
          <ac:spMkLst>
            <pc:docMk/>
            <pc:sldMk cId="3457523509" sldId="321"/>
            <ac:spMk id="2" creationId="{7C6E5FE5-96AD-4F0E-9838-3435C0E904CA}"/>
          </ac:spMkLst>
        </pc:spChg>
        <pc:spChg chg="mod">
          <ac:chgData name="" userId="" providerId="" clId="Web-{3C347733-B998-449E-B2AC-24F6C59748C2}" dt="2019-07-12T19:37:04.732" v="101" actId="20577"/>
          <ac:spMkLst>
            <pc:docMk/>
            <pc:sldMk cId="3457523509" sldId="321"/>
            <ac:spMk id="3" creationId="{1983796F-0CD1-40A9-B750-8B57CB5A6798}"/>
          </ac:spMkLst>
        </pc:spChg>
        <pc:picChg chg="add mod">
          <ac:chgData name="" userId="" providerId="" clId="Web-{3C347733-B998-449E-B2AC-24F6C59748C2}" dt="2019-07-12T19:36:01.434" v="68" actId="1076"/>
          <ac:picMkLst>
            <pc:docMk/>
            <pc:sldMk cId="3457523509" sldId="321"/>
            <ac:picMk id="4" creationId="{AD3F6273-2063-4A0D-A308-E3EC71E4043F}"/>
          </ac:picMkLst>
        </pc:picChg>
      </pc:sldChg>
      <pc:sldChg chg="addSp modSp">
        <pc:chgData name="" userId="" providerId="" clId="Web-{3C347733-B998-449E-B2AC-24F6C59748C2}" dt="2019-07-12T20:07:33.295" v="528" actId="1076"/>
        <pc:sldMkLst>
          <pc:docMk/>
          <pc:sldMk cId="3706350393" sldId="322"/>
        </pc:sldMkLst>
        <pc:spChg chg="mod">
          <ac:chgData name="" userId="" providerId="" clId="Web-{3C347733-B998-449E-B2AC-24F6C59748C2}" dt="2019-07-12T19:37:53.795" v="122" actId="20577"/>
          <ac:spMkLst>
            <pc:docMk/>
            <pc:sldMk cId="3706350393" sldId="322"/>
            <ac:spMk id="2" creationId="{7C6E5FE5-96AD-4F0E-9838-3435C0E904CA}"/>
          </ac:spMkLst>
        </pc:spChg>
        <pc:spChg chg="mod">
          <ac:chgData name="" userId="" providerId="" clId="Web-{3C347733-B998-449E-B2AC-24F6C59748C2}" dt="2019-07-12T20:07:10.170" v="521" actId="20577"/>
          <ac:spMkLst>
            <pc:docMk/>
            <pc:sldMk cId="3706350393" sldId="322"/>
            <ac:spMk id="3" creationId="{1983796F-0CD1-40A9-B750-8B57CB5A6798}"/>
          </ac:spMkLst>
        </pc:spChg>
        <pc:picChg chg="add mod">
          <ac:chgData name="" userId="" providerId="" clId="Web-{3C347733-B998-449E-B2AC-24F6C59748C2}" dt="2019-07-12T20:07:33.295" v="528" actId="1076"/>
          <ac:picMkLst>
            <pc:docMk/>
            <pc:sldMk cId="3706350393" sldId="322"/>
            <ac:picMk id="4" creationId="{EF6C07B3-7AAF-4BDA-9372-D6A8B6804AC3}"/>
          </ac:picMkLst>
        </pc:picChg>
      </pc:sldChg>
      <pc:sldChg chg="modSp">
        <pc:chgData name="" userId="" providerId="" clId="Web-{3C347733-B998-449E-B2AC-24F6C59748C2}" dt="2019-07-12T19:20:20.972" v="49" actId="20577"/>
        <pc:sldMkLst>
          <pc:docMk/>
          <pc:sldMk cId="1951178366" sldId="323"/>
        </pc:sldMkLst>
        <pc:spChg chg="mod">
          <ac:chgData name="" userId="" providerId="" clId="Web-{3C347733-B998-449E-B2AC-24F6C59748C2}" dt="2019-07-12T19:20:20.972" v="49" actId="20577"/>
          <ac:spMkLst>
            <pc:docMk/>
            <pc:sldMk cId="1951178366" sldId="323"/>
            <ac:spMk id="3" creationId="{245CA9F4-B4F1-4FE1-8BF7-4440353D0BD6}"/>
          </ac:spMkLst>
        </pc:spChg>
      </pc:sldChg>
      <pc:sldChg chg="modSp">
        <pc:chgData name="" userId="" providerId="" clId="Web-{3C347733-B998-449E-B2AC-24F6C59748C2}" dt="2019-07-12T19:18:44.581" v="2" actId="20577"/>
        <pc:sldMkLst>
          <pc:docMk/>
          <pc:sldMk cId="2241337570" sldId="325"/>
        </pc:sldMkLst>
        <pc:spChg chg="mod">
          <ac:chgData name="" userId="" providerId="" clId="Web-{3C347733-B998-449E-B2AC-24F6C59748C2}" dt="2019-07-12T19:18:44.581" v="2" actId="20577"/>
          <ac:spMkLst>
            <pc:docMk/>
            <pc:sldMk cId="2241337570" sldId="325"/>
            <ac:spMk id="3" creationId="{245CA9F4-B4F1-4FE1-8BF7-4440353D0BD6}"/>
          </ac:spMkLst>
        </pc:spChg>
      </pc:sldChg>
      <pc:sldChg chg="addSp modSp">
        <pc:chgData name="" userId="" providerId="" clId="Web-{3C347733-B998-449E-B2AC-24F6C59748C2}" dt="2019-07-12T19:49:38.192" v="277" actId="1076"/>
        <pc:sldMkLst>
          <pc:docMk/>
          <pc:sldMk cId="799289156" sldId="327"/>
        </pc:sldMkLst>
        <pc:spChg chg="mod">
          <ac:chgData name="" userId="" providerId="" clId="Web-{3C347733-B998-449E-B2AC-24F6C59748C2}" dt="2019-07-12T19:37:34.138" v="112" actId="20577"/>
          <ac:spMkLst>
            <pc:docMk/>
            <pc:sldMk cId="799289156" sldId="327"/>
            <ac:spMk id="2" creationId="{7C6E5FE5-96AD-4F0E-9838-3435C0E904CA}"/>
          </ac:spMkLst>
        </pc:spChg>
        <pc:spChg chg="mod">
          <ac:chgData name="" userId="" providerId="" clId="Web-{3C347733-B998-449E-B2AC-24F6C59748C2}" dt="2019-07-12T19:49:20.363" v="274" actId="14100"/>
          <ac:spMkLst>
            <pc:docMk/>
            <pc:sldMk cId="799289156" sldId="327"/>
            <ac:spMk id="3" creationId="{1983796F-0CD1-40A9-B750-8B57CB5A6798}"/>
          </ac:spMkLst>
        </pc:spChg>
        <pc:picChg chg="add mod">
          <ac:chgData name="" userId="" providerId="" clId="Web-{3C347733-B998-449E-B2AC-24F6C59748C2}" dt="2019-07-12T19:49:38.192" v="277" actId="1076"/>
          <ac:picMkLst>
            <pc:docMk/>
            <pc:sldMk cId="799289156" sldId="327"/>
            <ac:picMk id="4" creationId="{3DBCD950-2699-44F1-8452-23C53FAACAB0}"/>
          </ac:picMkLst>
        </pc:picChg>
      </pc:sldChg>
      <pc:sldChg chg="addSp modSp ord">
        <pc:chgData name="" userId="" providerId="" clId="Web-{3C347733-B998-449E-B2AC-24F6C59748C2}" dt="2019-07-12T20:07:38.874" v="529" actId="1076"/>
        <pc:sldMkLst>
          <pc:docMk/>
          <pc:sldMk cId="2874318244" sldId="328"/>
        </pc:sldMkLst>
        <pc:spChg chg="mod">
          <ac:chgData name="" userId="" providerId="" clId="Web-{3C347733-B998-449E-B2AC-24F6C59748C2}" dt="2019-07-12T19:37:43.154" v="115" actId="20577"/>
          <ac:spMkLst>
            <pc:docMk/>
            <pc:sldMk cId="2874318244" sldId="328"/>
            <ac:spMk id="2" creationId="{7C6E5FE5-96AD-4F0E-9838-3435C0E904CA}"/>
          </ac:spMkLst>
        </pc:spChg>
        <pc:spChg chg="mod">
          <ac:chgData name="" userId="" providerId="" clId="Web-{3C347733-B998-449E-B2AC-24F6C59748C2}" dt="2019-07-12T20:04:56.466" v="433" actId="1076"/>
          <ac:spMkLst>
            <pc:docMk/>
            <pc:sldMk cId="2874318244" sldId="328"/>
            <ac:spMk id="3" creationId="{1983796F-0CD1-40A9-B750-8B57CB5A6798}"/>
          </ac:spMkLst>
        </pc:spChg>
        <pc:picChg chg="add mod">
          <ac:chgData name="" userId="" providerId="" clId="Web-{3C347733-B998-449E-B2AC-24F6C59748C2}" dt="2019-07-12T20:07:38.874" v="529" actId="1076"/>
          <ac:picMkLst>
            <pc:docMk/>
            <pc:sldMk cId="2874318244" sldId="328"/>
            <ac:picMk id="4" creationId="{DE31FE5B-0294-4DF9-BF3F-8D2CCCB36740}"/>
          </ac:picMkLst>
        </pc:picChg>
      </pc:sldChg>
    </pc:docChg>
  </pc:docChgLst>
  <pc:docChgLst>
    <pc:chgData clId="Web-{A99171E3-603D-4191-BC62-680FD9B88D4C}"/>
    <pc:docChg chg="addSld modSld">
      <pc:chgData name="" userId="" providerId="" clId="Web-{A99171E3-603D-4191-BC62-680FD9B88D4C}" dt="2019-07-12T21:28:41.332" v="58" actId="1076"/>
      <pc:docMkLst>
        <pc:docMk/>
      </pc:docMkLst>
      <pc:sldChg chg="modSp">
        <pc:chgData name="" userId="" providerId="" clId="Web-{A99171E3-603D-4191-BC62-680FD9B88D4C}" dt="2019-07-12T20:56:37.233" v="26" actId="20577"/>
        <pc:sldMkLst>
          <pc:docMk/>
          <pc:sldMk cId="3441597945" sldId="311"/>
        </pc:sldMkLst>
        <pc:spChg chg="mod">
          <ac:chgData name="" userId="" providerId="" clId="Web-{A99171E3-603D-4191-BC62-680FD9B88D4C}" dt="2019-07-12T20:56:37.233" v="26" actId="20577"/>
          <ac:spMkLst>
            <pc:docMk/>
            <pc:sldMk cId="3441597945" sldId="311"/>
            <ac:spMk id="3" creationId="{B56E2463-4A74-E64F-AED2-51B748182479}"/>
          </ac:spMkLst>
        </pc:spChg>
      </pc:sldChg>
      <pc:sldChg chg="addSp delSp modSp">
        <pc:chgData name="" userId="" providerId="" clId="Web-{A99171E3-603D-4191-BC62-680FD9B88D4C}" dt="2019-07-12T20:59:10.986" v="31"/>
        <pc:sldMkLst>
          <pc:docMk/>
          <pc:sldMk cId="402610590" sldId="317"/>
        </pc:sldMkLst>
        <pc:picChg chg="add del mod">
          <ac:chgData name="" userId="" providerId="" clId="Web-{A99171E3-603D-4191-BC62-680FD9B88D4C}" dt="2019-07-12T20:59:10.986" v="31"/>
          <ac:picMkLst>
            <pc:docMk/>
            <pc:sldMk cId="402610590" sldId="317"/>
            <ac:picMk id="5" creationId="{60601523-8C95-4176-89DC-1EFBE83912BE}"/>
          </ac:picMkLst>
        </pc:picChg>
      </pc:sldChg>
      <pc:sldChg chg="addSp delSp modSp new">
        <pc:chgData name="" userId="" providerId="" clId="Web-{A99171E3-603D-4191-BC62-680FD9B88D4C}" dt="2019-07-12T21:28:41.332" v="58" actId="1076"/>
        <pc:sldMkLst>
          <pc:docMk/>
          <pc:sldMk cId="278791101" sldId="329"/>
        </pc:sldMkLst>
        <pc:spChg chg="mod">
          <ac:chgData name="" userId="" providerId="" clId="Web-{A99171E3-603D-4191-BC62-680FD9B88D4C}" dt="2019-07-12T20:59:23.611" v="39" actId="20577"/>
          <ac:spMkLst>
            <pc:docMk/>
            <pc:sldMk cId="278791101" sldId="329"/>
            <ac:spMk id="2" creationId="{D3BD4F1E-A533-4A1C-B33B-94D6F6A60ABD}"/>
          </ac:spMkLst>
        </pc:spChg>
        <pc:spChg chg="del">
          <ac:chgData name="" userId="" providerId="" clId="Web-{A99171E3-603D-4191-BC62-680FD9B88D4C}" dt="2019-07-12T20:59:16.908" v="34"/>
          <ac:spMkLst>
            <pc:docMk/>
            <pc:sldMk cId="278791101" sldId="329"/>
            <ac:spMk id="3" creationId="{90800060-D017-42AA-88C8-7E0701751D03}"/>
          </ac:spMkLst>
        </pc:spChg>
        <pc:picChg chg="add mod">
          <ac:chgData name="" userId="" providerId="" clId="Web-{A99171E3-603D-4191-BC62-680FD9B88D4C}" dt="2019-07-12T20:59:32.345" v="44" actId="14100"/>
          <ac:picMkLst>
            <pc:docMk/>
            <pc:sldMk cId="278791101" sldId="329"/>
            <ac:picMk id="4" creationId="{71D9DA53-9A75-4E4B-BCCE-2CAE2A3F8875}"/>
          </ac:picMkLst>
        </pc:picChg>
        <pc:picChg chg="add mod">
          <ac:chgData name="" userId="" providerId="" clId="Web-{A99171E3-603D-4191-BC62-680FD9B88D4C}" dt="2019-07-12T21:00:12.283" v="46" actId="1076"/>
          <ac:picMkLst>
            <pc:docMk/>
            <pc:sldMk cId="278791101" sldId="329"/>
            <ac:picMk id="6" creationId="{535A66D3-D4E5-4D51-8733-CB32F5ECC4B6}"/>
          </ac:picMkLst>
        </pc:picChg>
        <pc:picChg chg="add mod">
          <ac:chgData name="" userId="" providerId="" clId="Web-{A99171E3-603D-4191-BC62-680FD9B88D4C}" dt="2019-07-12T21:01:43.128" v="48" actId="1076"/>
          <ac:picMkLst>
            <pc:docMk/>
            <pc:sldMk cId="278791101" sldId="329"/>
            <ac:picMk id="8" creationId="{A3F37161-F774-459F-85BE-6FC78C457FBD}"/>
          </ac:picMkLst>
        </pc:picChg>
        <pc:picChg chg="add mod">
          <ac:chgData name="" userId="" providerId="" clId="Web-{A99171E3-603D-4191-BC62-680FD9B88D4C}" dt="2019-07-12T21:02:00.597" v="50" actId="1076"/>
          <ac:picMkLst>
            <pc:docMk/>
            <pc:sldMk cId="278791101" sldId="329"/>
            <ac:picMk id="10" creationId="{F97C7F99-E555-47F2-A65A-350EB2558849}"/>
          </ac:picMkLst>
        </pc:picChg>
        <pc:picChg chg="add mod">
          <ac:chgData name="" userId="" providerId="" clId="Web-{A99171E3-603D-4191-BC62-680FD9B88D4C}" dt="2019-07-12T21:06:16.616" v="53" actId="14100"/>
          <ac:picMkLst>
            <pc:docMk/>
            <pc:sldMk cId="278791101" sldId="329"/>
            <ac:picMk id="12" creationId="{0C993595-A06E-47B8-853C-1D281ABA222D}"/>
          </ac:picMkLst>
        </pc:picChg>
        <pc:picChg chg="add mod">
          <ac:chgData name="" userId="" providerId="" clId="Web-{A99171E3-603D-4191-BC62-680FD9B88D4C}" dt="2019-07-12T21:06:59.679" v="55" actId="1076"/>
          <ac:picMkLst>
            <pc:docMk/>
            <pc:sldMk cId="278791101" sldId="329"/>
            <ac:picMk id="14" creationId="{AA7534DD-5F7E-40CB-AA50-853603C1D26A}"/>
          </ac:picMkLst>
        </pc:picChg>
        <pc:picChg chg="add mod">
          <ac:chgData name="" userId="" providerId="" clId="Web-{A99171E3-603D-4191-BC62-680FD9B88D4C}" dt="2019-07-12T21:28:41.332" v="58" actId="1076"/>
          <ac:picMkLst>
            <pc:docMk/>
            <pc:sldMk cId="278791101" sldId="329"/>
            <ac:picMk id="16" creationId="{090C8699-CA4C-4618-92BA-C6B2904FDA19}"/>
          </ac:picMkLst>
        </pc:picChg>
      </pc:sldChg>
    </pc:docChg>
  </pc:docChgLst>
  <pc:docChgLst>
    <pc:chgData clId="Web-{EEDE38E7-C6D6-4D72-A7A7-7C04674287C5}"/>
    <pc:docChg chg="modSld">
      <pc:chgData name="" userId="" providerId="" clId="Web-{EEDE38E7-C6D6-4D72-A7A7-7C04674287C5}" dt="2019-07-12T20:39:00.019" v="45"/>
      <pc:docMkLst>
        <pc:docMk/>
      </pc:docMkLst>
      <pc:sldChg chg="modCm">
        <pc:chgData name="" userId="" providerId="" clId="Web-{EEDE38E7-C6D6-4D72-A7A7-7C04674287C5}" dt="2019-07-12T20:34:41.580" v="12"/>
        <pc:sldMkLst>
          <pc:docMk/>
          <pc:sldMk cId="2923388927" sldId="304"/>
        </pc:sldMkLst>
      </pc:sldChg>
      <pc:sldChg chg="addCm">
        <pc:chgData name="" userId="" providerId="" clId="Web-{EEDE38E7-C6D6-4D72-A7A7-7C04674287C5}" dt="2019-07-12T20:34:56.845" v="13"/>
        <pc:sldMkLst>
          <pc:docMk/>
          <pc:sldMk cId="632160514" sldId="307"/>
        </pc:sldMkLst>
      </pc:sldChg>
      <pc:sldChg chg="addCm">
        <pc:chgData name="" userId="" providerId="" clId="Web-{EEDE38E7-C6D6-4D72-A7A7-7C04674287C5}" dt="2019-07-12T20:34:02.360" v="10"/>
        <pc:sldMkLst>
          <pc:docMk/>
          <pc:sldMk cId="3441597945" sldId="311"/>
        </pc:sldMkLst>
      </pc:sldChg>
      <pc:sldChg chg="addCm">
        <pc:chgData name="" userId="" providerId="" clId="Web-{EEDE38E7-C6D6-4D72-A7A7-7C04674287C5}" dt="2019-07-12T20:34:22.283" v="11"/>
        <pc:sldMkLst>
          <pc:docMk/>
          <pc:sldMk cId="1899837103" sldId="312"/>
        </pc:sldMkLst>
      </pc:sldChg>
      <pc:sldChg chg="addCm">
        <pc:chgData name="" userId="" providerId="" clId="Web-{EEDE38E7-C6D6-4D72-A7A7-7C04674287C5}" dt="2019-07-12T20:37:13.690" v="37"/>
        <pc:sldMkLst>
          <pc:docMk/>
          <pc:sldMk cId="1977487428" sldId="313"/>
        </pc:sldMkLst>
      </pc:sldChg>
      <pc:sldChg chg="addCm">
        <pc:chgData name="" userId="" providerId="" clId="Web-{EEDE38E7-C6D6-4D72-A7A7-7C04674287C5}" dt="2019-07-12T20:38:09.238" v="41"/>
        <pc:sldMkLst>
          <pc:docMk/>
          <pc:sldMk cId="2061233500" sldId="314"/>
        </pc:sldMkLst>
      </pc:sldChg>
      <pc:sldChg chg="addCm">
        <pc:chgData name="" userId="" providerId="" clId="Web-{EEDE38E7-C6D6-4D72-A7A7-7C04674287C5}" dt="2019-07-12T20:38:24.566" v="42"/>
        <pc:sldMkLst>
          <pc:docMk/>
          <pc:sldMk cId="2823249927" sldId="316"/>
        </pc:sldMkLst>
      </pc:sldChg>
      <pc:sldChg chg="addCm">
        <pc:chgData name="" userId="" providerId="" clId="Web-{EEDE38E7-C6D6-4D72-A7A7-7C04674287C5}" dt="2019-07-12T20:38:39.707" v="43"/>
        <pc:sldMkLst>
          <pc:docMk/>
          <pc:sldMk cId="2925440609" sldId="318"/>
        </pc:sldMkLst>
      </pc:sldChg>
      <pc:sldChg chg="addCm">
        <pc:chgData name="" userId="" providerId="" clId="Web-{EEDE38E7-C6D6-4D72-A7A7-7C04674287C5}" dt="2019-07-12T20:39:00.019" v="45"/>
        <pc:sldMkLst>
          <pc:docMk/>
          <pc:sldMk cId="3918858907" sldId="319"/>
        </pc:sldMkLst>
      </pc:sldChg>
      <pc:sldChg chg="addCm">
        <pc:chgData name="" userId="" providerId="" clId="Web-{EEDE38E7-C6D6-4D72-A7A7-7C04674287C5}" dt="2019-07-12T20:38:56.019" v="44"/>
        <pc:sldMkLst>
          <pc:docMk/>
          <pc:sldMk cId="3157996926" sldId="320"/>
        </pc:sldMkLst>
      </pc:sldChg>
      <pc:sldChg chg="modSp addCm">
        <pc:chgData name="" userId="" providerId="" clId="Web-{EEDE38E7-C6D6-4D72-A7A7-7C04674287C5}" dt="2019-07-12T20:37:05.690" v="36"/>
        <pc:sldMkLst>
          <pc:docMk/>
          <pc:sldMk cId="3457523509" sldId="321"/>
        </pc:sldMkLst>
        <pc:spChg chg="mod">
          <ac:chgData name="" userId="" providerId="" clId="Web-{EEDE38E7-C6D6-4D72-A7A7-7C04674287C5}" dt="2019-07-12T20:36:38.549" v="35" actId="1076"/>
          <ac:spMkLst>
            <pc:docMk/>
            <pc:sldMk cId="3457523509" sldId="321"/>
            <ac:spMk id="3" creationId="{1983796F-0CD1-40A9-B750-8B57CB5A6798}"/>
          </ac:spMkLst>
        </pc:spChg>
      </pc:sldChg>
      <pc:sldChg chg="addCm">
        <pc:chgData name="" userId="" providerId="" clId="Web-{EEDE38E7-C6D6-4D72-A7A7-7C04674287C5}" dt="2019-07-12T20:37:56.003" v="40"/>
        <pc:sldMkLst>
          <pc:docMk/>
          <pc:sldMk cId="3706350393" sldId="322"/>
        </pc:sldMkLst>
      </pc:sldChg>
      <pc:sldChg chg="modSp">
        <pc:chgData name="" userId="" providerId="" clId="Web-{EEDE38E7-C6D6-4D72-A7A7-7C04674287C5}" dt="2019-07-12T20:32:54" v="6" actId="20577"/>
        <pc:sldMkLst>
          <pc:docMk/>
          <pc:sldMk cId="1951178366" sldId="323"/>
        </pc:sldMkLst>
        <pc:spChg chg="mod">
          <ac:chgData name="" userId="" providerId="" clId="Web-{EEDE38E7-C6D6-4D72-A7A7-7C04674287C5}" dt="2019-07-12T20:32:54" v="6" actId="20577"/>
          <ac:spMkLst>
            <pc:docMk/>
            <pc:sldMk cId="1951178366" sldId="323"/>
            <ac:spMk id="3" creationId="{245CA9F4-B4F1-4FE1-8BF7-4440353D0BD6}"/>
          </ac:spMkLst>
        </pc:spChg>
      </pc:sldChg>
      <pc:sldChg chg="modSp">
        <pc:chgData name="" userId="" providerId="" clId="Web-{EEDE38E7-C6D6-4D72-A7A7-7C04674287C5}" dt="2019-07-12T20:33:03.219" v="9" actId="1076"/>
        <pc:sldMkLst>
          <pc:docMk/>
          <pc:sldMk cId="587360439" sldId="326"/>
        </pc:sldMkLst>
        <pc:spChg chg="mod">
          <ac:chgData name="" userId="" providerId="" clId="Web-{EEDE38E7-C6D6-4D72-A7A7-7C04674287C5}" dt="2019-07-12T20:33:03.219" v="9" actId="1076"/>
          <ac:spMkLst>
            <pc:docMk/>
            <pc:sldMk cId="587360439" sldId="326"/>
            <ac:spMk id="3" creationId="{245CA9F4-B4F1-4FE1-8BF7-4440353D0BD6}"/>
          </ac:spMkLst>
        </pc:spChg>
      </pc:sldChg>
      <pc:sldChg chg="addCm">
        <pc:chgData name="" userId="" providerId="" clId="Web-{EEDE38E7-C6D6-4D72-A7A7-7C04674287C5}" dt="2019-07-12T20:37:39.566" v="39"/>
        <pc:sldMkLst>
          <pc:docMk/>
          <pc:sldMk cId="799289156" sldId="327"/>
        </pc:sldMkLst>
      </pc:sldChg>
      <pc:sldChg chg="addCm">
        <pc:chgData name="" userId="" providerId="" clId="Web-{EEDE38E7-C6D6-4D72-A7A7-7C04674287C5}" dt="2019-07-12T20:37:20.519" v="38"/>
        <pc:sldMkLst>
          <pc:docMk/>
          <pc:sldMk cId="2874318244" sldId="328"/>
        </pc:sldMkLst>
      </pc:sldChg>
    </pc:docChg>
  </pc:docChgLst>
  <pc:docChgLst>
    <pc:chgData clId="Web-{F70B8ADA-FE95-4A5C-A8B1-056BB3598F03}"/>
    <pc:docChg chg="delSld modSld">
      <pc:chgData name="" userId="" providerId="" clId="Web-{F70B8ADA-FE95-4A5C-A8B1-056BB3598F03}" dt="2019-07-22T16:27:43.462" v="6"/>
      <pc:docMkLst>
        <pc:docMk/>
      </pc:docMkLst>
      <pc:sldChg chg="addSp delSp modSp">
        <pc:chgData name="" userId="" providerId="" clId="Web-{F70B8ADA-FE95-4A5C-A8B1-056BB3598F03}" dt="2019-07-22T16:27:43.462" v="6"/>
        <pc:sldMkLst>
          <pc:docMk/>
          <pc:sldMk cId="402610590" sldId="317"/>
        </pc:sldMkLst>
        <pc:picChg chg="mod">
          <ac:chgData name="" userId="" providerId="" clId="Web-{F70B8ADA-FE95-4A5C-A8B1-056BB3598F03}" dt="2019-07-22T16:27:34.696" v="3" actId="1076"/>
          <ac:picMkLst>
            <pc:docMk/>
            <pc:sldMk cId="402610590" sldId="317"/>
            <ac:picMk id="4" creationId="{CF407217-9F51-CC4D-A794-AC9ABD9AF6E1}"/>
          </ac:picMkLst>
        </pc:picChg>
        <pc:picChg chg="add del mod">
          <ac:chgData name="" userId="" providerId="" clId="Web-{F70B8ADA-FE95-4A5C-A8B1-056BB3598F03}" dt="2019-07-22T16:27:43.462" v="6"/>
          <ac:picMkLst>
            <pc:docMk/>
            <pc:sldMk cId="402610590" sldId="317"/>
            <ac:picMk id="5" creationId="{09C6B66F-D147-4429-B8BA-247C1252EDE5}"/>
          </ac:picMkLst>
        </pc:picChg>
      </pc:sldChg>
      <pc:sldChg chg="delSp del">
        <pc:chgData name="" userId="" providerId="" clId="Web-{F70B8ADA-FE95-4A5C-A8B1-056BB3598F03}" dt="2019-07-22T16:27:31.774" v="1"/>
        <pc:sldMkLst>
          <pc:docMk/>
          <pc:sldMk cId="278791101" sldId="329"/>
        </pc:sldMkLst>
        <pc:picChg chg="del">
          <ac:chgData name="" userId="" providerId="" clId="Web-{F70B8ADA-FE95-4A5C-A8B1-056BB3598F03}" dt="2019-07-22T16:27:26.384" v="0"/>
          <ac:picMkLst>
            <pc:docMk/>
            <pc:sldMk cId="278791101" sldId="329"/>
            <ac:picMk id="4" creationId="{71D9DA53-9A75-4E4B-BCCE-2CAE2A3F8875}"/>
          </ac:picMkLst>
        </pc:picChg>
      </pc:sldChg>
    </pc:docChg>
  </pc:docChgLst>
  <pc:docChgLst>
    <pc:chgData clId="Web-{8F0800FF-D554-4A5A-964D-E5E90B72DB97}"/>
    <pc:docChg chg="modSld">
      <pc:chgData name="" userId="" providerId="" clId="Web-{8F0800FF-D554-4A5A-964D-E5E90B72DB97}" dt="2019-07-16T15:21:49.355" v="3" actId="1076"/>
      <pc:docMkLst>
        <pc:docMk/>
      </pc:docMkLst>
      <pc:sldChg chg="addSp delSp modSp">
        <pc:chgData name="" userId="" providerId="" clId="Web-{8F0800FF-D554-4A5A-964D-E5E90B72DB97}" dt="2019-07-16T15:21:49.355" v="3" actId="1076"/>
        <pc:sldMkLst>
          <pc:docMk/>
          <pc:sldMk cId="799289156" sldId="327"/>
        </pc:sldMkLst>
        <pc:picChg chg="del">
          <ac:chgData name="" userId="" providerId="" clId="Web-{8F0800FF-D554-4A5A-964D-E5E90B72DB97}" dt="2019-07-16T15:21:39.355" v="0"/>
          <ac:picMkLst>
            <pc:docMk/>
            <pc:sldMk cId="799289156" sldId="327"/>
            <ac:picMk id="4" creationId="{3DBCD950-2699-44F1-8452-23C53FAACAB0}"/>
          </ac:picMkLst>
        </pc:picChg>
        <pc:picChg chg="add mod">
          <ac:chgData name="" userId="" providerId="" clId="Web-{8F0800FF-D554-4A5A-964D-E5E90B72DB97}" dt="2019-07-16T15:21:49.355" v="3" actId="1076"/>
          <ac:picMkLst>
            <pc:docMk/>
            <pc:sldMk cId="799289156" sldId="327"/>
            <ac:picMk id="5" creationId="{D43FD8D8-21F8-4D99-BDBF-439D05EC91B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109" name="Shape 109"/>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838616121"/>
      </p:ext>
    </p:extLst>
  </p:cSld>
  <p:clrMap bg1="lt1" tx1="dk1" bg2="lt2" tx2="dk2" accent1="accent1" accent2="accent2" accent3="accent3" accent4="accent4" accent5="accent5" accent6="accent6" hlink="hlink" folHlink="folHlink"/>
  <p:notesStyle>
    <a:lvl1pPr defTabSz="457200">
      <a:lnSpc>
        <a:spcPct val="117999"/>
      </a:lnSpc>
      <a:defRPr sz="2200">
        <a:latin typeface="+mn-lt"/>
        <a:ea typeface="+mn-ea"/>
        <a:cs typeface="+mn-cs"/>
        <a:sym typeface="Helvetica Neue"/>
      </a:defRPr>
    </a:lvl1pPr>
    <a:lvl2pPr indent="228600" defTabSz="457200">
      <a:lnSpc>
        <a:spcPct val="117999"/>
      </a:lnSpc>
      <a:defRPr sz="2200">
        <a:latin typeface="+mn-lt"/>
        <a:ea typeface="+mn-ea"/>
        <a:cs typeface="+mn-cs"/>
        <a:sym typeface="Helvetica Neue"/>
      </a:defRPr>
    </a:lvl2pPr>
    <a:lvl3pPr indent="457200" defTabSz="457200">
      <a:lnSpc>
        <a:spcPct val="117999"/>
      </a:lnSpc>
      <a:defRPr sz="2200">
        <a:latin typeface="+mn-lt"/>
        <a:ea typeface="+mn-ea"/>
        <a:cs typeface="+mn-cs"/>
        <a:sym typeface="Helvetica Neue"/>
      </a:defRPr>
    </a:lvl3pPr>
    <a:lvl4pPr indent="685800" defTabSz="457200">
      <a:lnSpc>
        <a:spcPct val="117999"/>
      </a:lnSpc>
      <a:defRPr sz="2200">
        <a:latin typeface="+mn-lt"/>
        <a:ea typeface="+mn-ea"/>
        <a:cs typeface="+mn-cs"/>
        <a:sym typeface="Helvetica Neue"/>
      </a:defRPr>
    </a:lvl4pPr>
    <a:lvl5pPr indent="914400" defTabSz="457200">
      <a:lnSpc>
        <a:spcPct val="117999"/>
      </a:lnSpc>
      <a:defRPr sz="2200">
        <a:latin typeface="+mn-lt"/>
        <a:ea typeface="+mn-ea"/>
        <a:cs typeface="+mn-cs"/>
        <a:sym typeface="Helvetica Neue"/>
      </a:defRPr>
    </a:lvl5pPr>
    <a:lvl6pPr indent="1143000" defTabSz="457200">
      <a:lnSpc>
        <a:spcPct val="117999"/>
      </a:lnSpc>
      <a:defRPr sz="2200">
        <a:latin typeface="+mn-lt"/>
        <a:ea typeface="+mn-ea"/>
        <a:cs typeface="+mn-cs"/>
        <a:sym typeface="Helvetica Neue"/>
      </a:defRPr>
    </a:lvl6pPr>
    <a:lvl7pPr indent="1371600" defTabSz="457200">
      <a:lnSpc>
        <a:spcPct val="117999"/>
      </a:lnSpc>
      <a:defRPr sz="2200">
        <a:latin typeface="+mn-lt"/>
        <a:ea typeface="+mn-ea"/>
        <a:cs typeface="+mn-cs"/>
        <a:sym typeface="Helvetica Neue"/>
      </a:defRPr>
    </a:lvl7pPr>
    <a:lvl8pPr indent="1600200" defTabSz="457200">
      <a:lnSpc>
        <a:spcPct val="117999"/>
      </a:lnSpc>
      <a:defRPr sz="2200">
        <a:latin typeface="+mn-lt"/>
        <a:ea typeface="+mn-ea"/>
        <a:cs typeface="+mn-cs"/>
        <a:sym typeface="Helvetica Neue"/>
      </a:defRPr>
    </a:lvl8pPr>
    <a:lvl9pPr indent="1828800" defTabSz="45720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6757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39341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4225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9394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1552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000" dirty="0">
                <a:solidFill>
                  <a:schemeClr val="bg2"/>
                </a:solidFill>
              </a:rPr>
              <a:t>Encourage office members to arrange carpool systems to work to save time and money.</a:t>
            </a:r>
            <a:endParaRPr lang="en-US" dirty="0"/>
          </a:p>
          <a:p>
            <a:endParaRPr lang="en-US" dirty="0"/>
          </a:p>
          <a:p>
            <a:r>
              <a:rPr lang="en-US" dirty="0"/>
              <a:t>Coming</a:t>
            </a:r>
            <a:r>
              <a:rPr lang="en-US" baseline="0" dirty="0"/>
              <a:t> soon: WashU Rides – a </a:t>
            </a:r>
            <a:r>
              <a:rPr lang="en-US" baseline="0" dirty="0" err="1"/>
              <a:t>RideSharing</a:t>
            </a:r>
            <a:r>
              <a:rPr lang="en-US" baseline="0" dirty="0"/>
              <a:t> program that matches potential carpool </a:t>
            </a:r>
            <a:r>
              <a:rPr lang="en-US" baseline="0" dirty="0" err="1"/>
              <a:t>passangers</a:t>
            </a:r>
            <a:r>
              <a:rPr lang="en-US" baseline="0" dirty="0"/>
              <a:t>/drivers.</a:t>
            </a:r>
            <a:endParaRPr lang="en-US" dirty="0"/>
          </a:p>
        </p:txBody>
      </p:sp>
    </p:spTree>
    <p:extLst>
      <p:ext uri="{BB962C8B-B14F-4D97-AF65-F5344CB8AC3E}">
        <p14:creationId xmlns:p14="http://schemas.microsoft.com/office/powerpoint/2010/main" val="2924203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Those</a:t>
            </a:r>
            <a:r>
              <a:rPr lang="en-US" baseline="0" dirty="0"/>
              <a:t> who have a U-Pass are far more likely to use it intermittently than if they don’t have one! Once you get yours, if you are new to public transit, consider trying it to get to another campus or to a weekend excursion. </a:t>
            </a:r>
            <a:endParaRPr lang="en-US" dirty="0"/>
          </a:p>
        </p:txBody>
      </p:sp>
    </p:spTree>
    <p:extLst>
      <p:ext uri="{BB962C8B-B14F-4D97-AF65-F5344CB8AC3E}">
        <p14:creationId xmlns:p14="http://schemas.microsoft.com/office/powerpoint/2010/main" val="35965538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5624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Look for another photo</a:t>
            </a:r>
          </a:p>
          <a:p>
            <a:r>
              <a:rPr lang="en-US" dirty="0"/>
              <a:t>Add additional info about the bike hub here</a:t>
            </a:r>
          </a:p>
        </p:txBody>
      </p:sp>
    </p:spTree>
    <p:extLst>
      <p:ext uri="{BB962C8B-B14F-4D97-AF65-F5344CB8AC3E}">
        <p14:creationId xmlns:p14="http://schemas.microsoft.com/office/powerpoint/2010/main" val="2624425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07938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4597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381000" y="685800"/>
            <a:ext cx="6096000" cy="3429000"/>
          </a:xfrm>
          <a:prstGeom prst="rect">
            <a:avLst/>
          </a:prstGeom>
        </p:spPr>
        <p:txBody>
          <a:bodyPr/>
          <a:lstStyle/>
          <a:p>
            <a:pPr lvl="0"/>
            <a:endParaRPr/>
          </a:p>
        </p:txBody>
      </p:sp>
      <p:sp>
        <p:nvSpPr>
          <p:cNvPr id="150" name="Shape 150"/>
          <p:cNvSpPr>
            <a:spLocks noGrp="1"/>
          </p:cNvSpPr>
          <p:nvPr>
            <p:ph type="body" sz="quarter" idx="1"/>
          </p:nvPr>
        </p:nvSpPr>
        <p:spPr>
          <a:prstGeom prst="rect">
            <a:avLst/>
          </a:prstGeom>
        </p:spPr>
        <p:txBody>
          <a:bodyPr/>
          <a:lstStyle/>
          <a:p>
            <a:pPr marL="220578" lvl="0" indent="-220578">
              <a:buSzPct val="100000"/>
              <a:buChar char="-"/>
              <a:defRPr sz="1800"/>
            </a:pPr>
            <a:r>
              <a:rPr lang="en-US" sz="1200" baseline="0" dirty="0"/>
              <a:t>These are the different categories that are covered within the checklist. By presenting this checklist to your office you can officially add W4, T7, and A10 to your checklist. Additionally, by having a conversation about the rest of these categories you can create awareness and work with your team to achieve these other goals. </a:t>
            </a:r>
          </a:p>
        </p:txBody>
      </p:sp>
    </p:spTree>
    <p:extLst>
      <p:ext uri="{BB962C8B-B14F-4D97-AF65-F5344CB8AC3E}">
        <p14:creationId xmlns:p14="http://schemas.microsoft.com/office/powerpoint/2010/main" val="2704199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0137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94761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Ideally, reach out to get a survey prior to this presentation</a:t>
            </a:r>
            <a:r>
              <a:rPr lang="en-US" baseline="0" dirty="0"/>
              <a:t> so you can have your team fill it out at this point in the presentation!</a:t>
            </a:r>
            <a:endParaRPr lang="en-US" dirty="0"/>
          </a:p>
        </p:txBody>
      </p:sp>
    </p:spTree>
    <p:extLst>
      <p:ext uri="{BB962C8B-B14F-4D97-AF65-F5344CB8AC3E}">
        <p14:creationId xmlns:p14="http://schemas.microsoft.com/office/powerpoint/2010/main" val="2609064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74881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44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2800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indent="-457200">
              <a:buAutoNum type="arabicParenR"/>
            </a:pPr>
            <a:r>
              <a:rPr lang="en-US" dirty="0"/>
              <a:t>Liners: No bin liners will be provided. If individuals would like liners, they must bring their own bags from home. For messy landfill items, office members should use the common area landfill bin, which does have a liner. </a:t>
            </a:r>
          </a:p>
          <a:p>
            <a:pPr marL="457200" indent="-457200">
              <a:buAutoNum type="arabicParenR"/>
            </a:pPr>
            <a:r>
              <a:rPr lang="en-US" dirty="0"/>
              <a:t>Cleaning: Faculty and staff are responsible for emptying hanging bins into the common area receptacle and periodically cleaning the bins themselves, if necessary. Housekeeping will continue to service the individual recycling bins in each office as well as the communal landfill receptacle(s). </a:t>
            </a:r>
          </a:p>
          <a:p>
            <a:pPr marL="457200" indent="-457200">
              <a:buAutoNum type="arabicParenR"/>
            </a:pPr>
            <a:r>
              <a:rPr lang="en-US" dirty="0"/>
              <a:t>Purchasing: In exchange for returning all individual landfill bins, WUSTL Facilities Planning and Management will pay for and deliver the new hanging bins. The old individual bins will be warehoused by Facilities until a use can be found for them. </a:t>
            </a:r>
          </a:p>
          <a:p>
            <a:pPr marL="457200" indent="-457200">
              <a:buAutoNum type="arabicParenR"/>
            </a:pPr>
            <a:r>
              <a:rPr lang="en-US" dirty="0"/>
              <a:t>Enrollment: if you are on Danforth/North/West Campus, to enroll in the program, email Jan </a:t>
            </a:r>
            <a:r>
              <a:rPr lang="en-US" dirty="0" err="1"/>
              <a:t>Schade</a:t>
            </a:r>
            <a:r>
              <a:rPr lang="en-US" dirty="0"/>
              <a:t> at jschade@wustl.edu. If you are located at the Medical Campus, email Steve Smith at smithst@wusm.wustl.edu.</a:t>
            </a:r>
          </a:p>
        </p:txBody>
      </p:sp>
    </p:spTree>
    <p:extLst>
      <p:ext uri="{BB962C8B-B14F-4D97-AF65-F5344CB8AC3E}">
        <p14:creationId xmlns:p14="http://schemas.microsoft.com/office/powerpoint/2010/main" val="3324820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1615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Note: paper cups with waxy interior liners cannot be recycled. Any hot beverage purchased at </a:t>
            </a:r>
            <a:r>
              <a:rPr lang="en-US" dirty="0" err="1"/>
              <a:t>WashU</a:t>
            </a:r>
            <a:r>
              <a:rPr lang="en-US" dirty="0"/>
              <a:t> cannot currently be recycled.</a:t>
            </a:r>
          </a:p>
          <a:p>
            <a:endParaRPr lang="en-US" dirty="0"/>
          </a:p>
        </p:txBody>
      </p:sp>
    </p:spTree>
    <p:extLst>
      <p:ext uri="{BB962C8B-B14F-4D97-AF65-F5344CB8AC3E}">
        <p14:creationId xmlns:p14="http://schemas.microsoft.com/office/powerpoint/2010/main" val="2343212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4929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sp>
        <p:nvSpPr>
          <p:cNvPr id="9" name="Shape 9"/>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10" name="Shape 10"/>
          <p:cNvSpPr>
            <a:spLocks noGrp="1"/>
          </p:cNvSpPr>
          <p:nvPr>
            <p:ph type="title"/>
          </p:nvPr>
        </p:nvSpPr>
        <p:spPr>
          <a:xfrm>
            <a:off x="6627042" y="488277"/>
            <a:ext cx="5310434" cy="4102101"/>
          </a:xfrm>
          <a:prstGeom prst="rect">
            <a:avLst/>
          </a:prstGeom>
        </p:spPr>
        <p:txBody>
          <a:bodyPr anchor="b"/>
          <a:lstStyle>
            <a:lvl1pPr algn="r">
              <a:defRPr sz="6000"/>
            </a:lvl1pPr>
          </a:lstStyle>
          <a:p>
            <a:pPr lvl="0">
              <a:defRPr sz="1800">
                <a:solidFill>
                  <a:srgbClr val="000000"/>
                </a:solidFill>
              </a:defRPr>
            </a:pPr>
            <a:r>
              <a:rPr sz="6000">
                <a:solidFill>
                  <a:srgbClr val="FFFFFF"/>
                </a:solidFill>
              </a:rPr>
              <a:t>Title Text</a:t>
            </a:r>
          </a:p>
        </p:txBody>
      </p:sp>
      <p:sp>
        <p:nvSpPr>
          <p:cNvPr id="11" name="Shape 11"/>
          <p:cNvSpPr>
            <a:spLocks noGrp="1"/>
          </p:cNvSpPr>
          <p:nvPr>
            <p:ph type="body" idx="1"/>
          </p:nvPr>
        </p:nvSpPr>
        <p:spPr>
          <a:xfrm>
            <a:off x="6627042" y="4682452"/>
            <a:ext cx="5310434" cy="2175548"/>
          </a:xfrm>
          <a:prstGeom prst="rect">
            <a:avLst/>
          </a:prstGeom>
        </p:spPr>
        <p:txBody>
          <a:bodyPr/>
          <a:lstStyle>
            <a:lvl1pPr marL="0" indent="0" algn="r">
              <a:buSzTx/>
              <a:buFontTx/>
              <a:buNone/>
              <a:defRPr sz="2400">
                <a:solidFill>
                  <a:srgbClr val="FFFFFF"/>
                </a:solidFill>
                <a:latin typeface="Avenir LT Std 35 Light"/>
                <a:ea typeface="Avenir LT Std 35 Light"/>
                <a:cs typeface="Avenir LT Std 35 Light"/>
                <a:sym typeface="Avenir LT Std 35 Light"/>
              </a:defRPr>
            </a:lvl1pPr>
            <a:lvl2pPr marL="0" indent="457200" algn="r">
              <a:buSzTx/>
              <a:buFontTx/>
              <a:buNone/>
              <a:defRPr sz="2400">
                <a:solidFill>
                  <a:srgbClr val="FFFFFF"/>
                </a:solidFill>
                <a:latin typeface="Avenir LT Std 35 Light"/>
                <a:ea typeface="Avenir LT Std 35 Light"/>
                <a:cs typeface="Avenir LT Std 35 Light"/>
                <a:sym typeface="Avenir LT Std 35 Light"/>
              </a:defRPr>
            </a:lvl2pPr>
            <a:lvl3pPr marL="0" indent="914400" algn="r">
              <a:buSzTx/>
              <a:buFontTx/>
              <a:buNone/>
              <a:defRPr sz="2400">
                <a:solidFill>
                  <a:srgbClr val="FFFFFF"/>
                </a:solidFill>
                <a:latin typeface="Avenir LT Std 35 Light"/>
                <a:ea typeface="Avenir LT Std 35 Light"/>
                <a:cs typeface="Avenir LT Std 35 Light"/>
                <a:sym typeface="Avenir LT Std 35 Light"/>
              </a:defRPr>
            </a:lvl3pPr>
            <a:lvl4pPr marL="0" indent="1371600" algn="r">
              <a:buSzTx/>
              <a:buFontTx/>
              <a:buNone/>
              <a:defRPr sz="2400">
                <a:solidFill>
                  <a:srgbClr val="FFFFFF"/>
                </a:solidFill>
                <a:latin typeface="Avenir LT Std 35 Light"/>
                <a:ea typeface="Avenir LT Std 35 Light"/>
                <a:cs typeface="Avenir LT Std 35 Light"/>
                <a:sym typeface="Avenir LT Std 35 Light"/>
              </a:defRPr>
            </a:lvl4pPr>
            <a:lvl5pPr marL="0" indent="1828800" algn="r">
              <a:buSzTx/>
              <a:buFontTx/>
              <a:buNone/>
              <a:defRPr sz="2400">
                <a:solidFill>
                  <a:srgbClr val="FFFFFF"/>
                </a:solidFill>
                <a:latin typeface="Avenir LT Std 35 Light"/>
                <a:ea typeface="Avenir LT Std 35 Light"/>
                <a:cs typeface="Avenir LT Std 35 Light"/>
                <a:sym typeface="Avenir LT Std 35 Light"/>
              </a:defRPr>
            </a:lvl5pPr>
          </a:lstStyle>
          <a:p>
            <a:pPr lvl="0">
              <a:defRPr sz="1800">
                <a:solidFill>
                  <a:srgbClr val="000000"/>
                </a:solidFill>
              </a:defRPr>
            </a:pPr>
            <a:r>
              <a:rPr sz="2400">
                <a:solidFill>
                  <a:srgbClr val="FFFFFF"/>
                </a:solidFill>
              </a:rPr>
              <a:t>Body Level One</a:t>
            </a:r>
          </a:p>
          <a:p>
            <a:pPr lvl="1">
              <a:defRPr sz="1800">
                <a:solidFill>
                  <a:srgbClr val="000000"/>
                </a:solidFill>
              </a:defRPr>
            </a:pPr>
            <a:r>
              <a:rPr sz="2400">
                <a:solidFill>
                  <a:srgbClr val="FFFFFF"/>
                </a:solidFill>
              </a:rPr>
              <a:t>Body Level Two</a:t>
            </a:r>
          </a:p>
          <a:p>
            <a:pPr lvl="2">
              <a:defRPr sz="1800">
                <a:solidFill>
                  <a:srgbClr val="000000"/>
                </a:solidFill>
              </a:defRPr>
            </a:pPr>
            <a:r>
              <a:rPr sz="2400">
                <a:solidFill>
                  <a:srgbClr val="FFFFFF"/>
                </a:solidFill>
              </a:rPr>
              <a:t>Body Level Three</a:t>
            </a:r>
          </a:p>
          <a:p>
            <a:pPr lvl="3">
              <a:defRPr sz="1800">
                <a:solidFill>
                  <a:srgbClr val="000000"/>
                </a:solidFill>
              </a:defRPr>
            </a:pPr>
            <a:r>
              <a:rPr sz="2400">
                <a:solidFill>
                  <a:srgbClr val="FFFFFF"/>
                </a:solidFill>
              </a:rPr>
              <a:t>Body Level Four</a:t>
            </a:r>
          </a:p>
          <a:p>
            <a:pPr lvl="4">
              <a:defRPr sz="1800">
                <a:solidFill>
                  <a:srgbClr val="000000"/>
                </a:solidFill>
              </a:defRPr>
            </a:pPr>
            <a:r>
              <a:rPr sz="2400">
                <a:solidFill>
                  <a:srgbClr val="FFFFFF"/>
                </a:solidFill>
              </a:rPr>
              <a:t>Body Level Five</a:t>
            </a:r>
          </a:p>
        </p:txBody>
      </p:sp>
      <p:pic>
        <p:nvPicPr>
          <p:cNvPr id="12" name="image1.png"/>
          <p:cNvPicPr/>
          <p:nvPr/>
        </p:nvPicPr>
        <p:blipFill>
          <a:blip r:embed="rId2"/>
          <a:stretch>
            <a:fillRect/>
          </a:stretch>
        </p:blipFill>
        <p:spPr>
          <a:xfrm>
            <a:off x="9004169" y="6183476"/>
            <a:ext cx="2933308" cy="538000"/>
          </a:xfrm>
          <a:prstGeom prst="rect">
            <a:avLst/>
          </a:prstGeom>
          <a:ln w="12700">
            <a:miter lim="400000"/>
          </a:ln>
        </p:spPr>
      </p:pic>
      <p:pic>
        <p:nvPicPr>
          <p:cNvPr id="13" name="image2.png"/>
          <p:cNvPicPr/>
          <p:nvPr/>
        </p:nvPicPr>
        <p:blipFill>
          <a:blip r:embed="rId3"/>
          <a:stretch>
            <a:fillRect/>
          </a:stretch>
        </p:blipFill>
        <p:spPr>
          <a:xfrm>
            <a:off x="5316208" y="-84090"/>
            <a:ext cx="6875792" cy="7297691"/>
          </a:xfrm>
          <a:prstGeom prst="rect">
            <a:avLst/>
          </a:prstGeom>
          <a:ln w="12700">
            <a:miter lim="400000"/>
          </a:ln>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45" name="Shape 45"/>
          <p:cNvSpPr>
            <a:spLocks noGrp="1"/>
          </p:cNvSpPr>
          <p:nvPr>
            <p:ph type="body" idx="1"/>
          </p:nvPr>
        </p:nvSpPr>
        <p:spPr>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46" name="Shape 46"/>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47" name="Shape 47"/>
          <p:cNvSpPr>
            <a:spLocks noGrp="1"/>
          </p:cNvSpPr>
          <p:nvPr>
            <p:ph type="title"/>
          </p:nvPr>
        </p:nvSpPr>
        <p:spPr>
          <a:prstGeom prst="rect">
            <a:avLst/>
          </a:prstGeom>
        </p:spPr>
        <p:txBody>
          <a:bodyPr/>
          <a:lstStyle/>
          <a:p>
            <a:pPr lvl="0">
              <a:defRPr sz="1800">
                <a:solidFill>
                  <a:srgbClr val="000000"/>
                </a:solidFill>
              </a:defRPr>
            </a:pPr>
            <a:r>
              <a:rPr sz="4400">
                <a:solidFill>
                  <a:srgbClr val="FFFFFF"/>
                </a:solidFill>
              </a:rPr>
              <a:t>Title Text</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Vertical Title and Text">
    <p:spTree>
      <p:nvGrpSpPr>
        <p:cNvPr id="1" name=""/>
        <p:cNvGrpSpPr/>
        <p:nvPr/>
      </p:nvGrpSpPr>
      <p:grpSpPr>
        <a:xfrm>
          <a:off x="0" y="0"/>
          <a:ext cx="0" cy="0"/>
          <a:chOff x="0" y="0"/>
          <a:chExt cx="0" cy="0"/>
        </a:xfrm>
      </p:grpSpPr>
      <p:sp>
        <p:nvSpPr>
          <p:cNvPr id="49" name="Shape 49"/>
          <p:cNvSpPr>
            <a:spLocks noGrp="1"/>
          </p:cNvSpPr>
          <p:nvPr>
            <p:ph type="title"/>
          </p:nvPr>
        </p:nvSpPr>
        <p:spPr>
          <a:xfrm>
            <a:off x="8724900" y="0"/>
            <a:ext cx="2628900" cy="6542088"/>
          </a:xfrm>
          <a:prstGeom prst="rect">
            <a:avLst/>
          </a:prstGeom>
        </p:spPr>
        <p:txBody>
          <a:bodyPr/>
          <a:lstStyle/>
          <a:p>
            <a:pPr lvl="0">
              <a:defRPr sz="1800">
                <a:solidFill>
                  <a:srgbClr val="000000"/>
                </a:solidFill>
              </a:defRPr>
            </a:pPr>
            <a:r>
              <a:rPr sz="4400">
                <a:solidFill>
                  <a:srgbClr val="FFFFFF"/>
                </a:solidFill>
              </a:rPr>
              <a:t>Title Text</a:t>
            </a:r>
          </a:p>
        </p:txBody>
      </p:sp>
      <p:sp>
        <p:nvSpPr>
          <p:cNvPr id="50" name="Shape 50"/>
          <p:cNvSpPr>
            <a:spLocks noGrp="1"/>
          </p:cNvSpPr>
          <p:nvPr>
            <p:ph type="body" idx="1"/>
          </p:nvPr>
        </p:nvSpPr>
        <p:spPr>
          <a:xfrm>
            <a:off x="838200" y="365125"/>
            <a:ext cx="7734300" cy="6492875"/>
          </a:xfrm>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51" name="Shape 51"/>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Community">
    <p:bg>
      <p:bgPr>
        <a:solidFill>
          <a:srgbClr val="146A8D"/>
        </a:solidFill>
        <a:effectLst/>
      </p:bgPr>
    </p:bg>
    <p:spTree>
      <p:nvGrpSpPr>
        <p:cNvPr id="1" name=""/>
        <p:cNvGrpSpPr/>
        <p:nvPr/>
      </p:nvGrpSpPr>
      <p:grpSpPr>
        <a:xfrm>
          <a:off x="0" y="0"/>
          <a:ext cx="0" cy="0"/>
          <a:chOff x="0" y="0"/>
          <a:chExt cx="0" cy="0"/>
        </a:xfrm>
      </p:grpSpPr>
      <p:sp>
        <p:nvSpPr>
          <p:cNvPr id="60" name="Shape 60"/>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61" name="Shape 61"/>
          <p:cNvSpPr>
            <a:spLocks noGrp="1"/>
          </p:cNvSpPr>
          <p:nvPr>
            <p:ph type="title"/>
          </p:nvPr>
        </p:nvSpPr>
        <p:spPr>
          <a:xfrm>
            <a:off x="497840" y="154773"/>
            <a:ext cx="10835641" cy="1746267"/>
          </a:xfrm>
          <a:prstGeom prst="rect">
            <a:avLst/>
          </a:prstGeom>
        </p:spPr>
        <p:txBody>
          <a:bodyPr/>
          <a:lstStyle/>
          <a:p>
            <a:pPr lvl="0">
              <a:defRPr sz="1800">
                <a:solidFill>
                  <a:srgbClr val="000000"/>
                </a:solidFill>
              </a:defRPr>
            </a:pPr>
            <a:r>
              <a:rPr sz="4400">
                <a:solidFill>
                  <a:srgbClr val="FFFFFF"/>
                </a:solidFill>
              </a:rPr>
              <a:t>Title Text</a:t>
            </a:r>
          </a:p>
        </p:txBody>
      </p:sp>
      <p:pic>
        <p:nvPicPr>
          <p:cNvPr id="62" name="image5.png"/>
          <p:cNvPicPr/>
          <p:nvPr/>
        </p:nvPicPr>
        <p:blipFill>
          <a:blip r:embed="rId2"/>
          <a:srcRect t="8515"/>
          <a:stretch>
            <a:fillRect/>
          </a:stretch>
        </p:blipFill>
        <p:spPr>
          <a:xfrm>
            <a:off x="9337277" y="111760"/>
            <a:ext cx="2632076" cy="2407919"/>
          </a:xfrm>
          <a:prstGeom prst="rect">
            <a:avLst/>
          </a:prstGeom>
          <a:ln w="12700">
            <a:miter lim="400000"/>
          </a:ln>
        </p:spPr>
      </p:pic>
      <p:sp>
        <p:nvSpPr>
          <p:cNvPr id="63" name="Shape 63"/>
          <p:cNvSpPr/>
          <p:nvPr/>
        </p:nvSpPr>
        <p:spPr>
          <a:xfrm>
            <a:off x="0" y="1690688"/>
            <a:ext cx="12192000" cy="5167313"/>
          </a:xfrm>
          <a:prstGeom prst="rect">
            <a:avLst/>
          </a:prstGeom>
          <a:solidFill>
            <a:srgbClr val="F2F2F2"/>
          </a:solidFill>
          <a:ln w="12700">
            <a:miter lim="400000"/>
          </a:ln>
        </p:spPr>
        <p:txBody>
          <a:bodyPr lIns="0" tIns="0" rIns="0" bIns="0" anchor="ctr"/>
          <a:lstStyle/>
          <a:p>
            <a:pPr lvl="0" algn="ctr">
              <a:defRPr>
                <a:solidFill>
                  <a:srgbClr val="FFFFFF"/>
                </a:solidFill>
              </a:defRPr>
            </a:pPr>
            <a:endParaRPr/>
          </a:p>
        </p:txBody>
      </p:sp>
      <p:sp>
        <p:nvSpPr>
          <p:cNvPr id="64" name="Shape 64"/>
          <p:cNvSpPr/>
          <p:nvPr/>
        </p:nvSpPr>
        <p:spPr>
          <a:xfrm>
            <a:off x="0" y="0"/>
            <a:ext cx="12192000" cy="365125"/>
          </a:xfrm>
          <a:prstGeom prst="rect">
            <a:avLst/>
          </a:prstGeom>
          <a:solidFill>
            <a:srgbClr val="F2F2F2"/>
          </a:solidFill>
          <a:ln w="12700">
            <a:miter lim="400000"/>
          </a:ln>
        </p:spPr>
        <p:txBody>
          <a:bodyPr lIns="0" tIns="0" rIns="0" bIns="0" anchor="ctr"/>
          <a:lstStyle/>
          <a:p>
            <a:pPr lvl="0" algn="ctr">
              <a:defRPr>
                <a:solidFill>
                  <a:srgbClr val="FFFFFF"/>
                </a:solidFill>
              </a:defRPr>
            </a:pPr>
            <a:endParaRPr/>
          </a:p>
        </p:txBody>
      </p:sp>
      <p:sp>
        <p:nvSpPr>
          <p:cNvPr id="65" name="Shape 65"/>
          <p:cNvSpPr>
            <a:spLocks noGrp="1"/>
          </p:cNvSpPr>
          <p:nvPr>
            <p:ph type="body" idx="1"/>
          </p:nvPr>
        </p:nvSpPr>
        <p:spPr>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Food">
    <p:bg>
      <p:bgPr>
        <a:solidFill>
          <a:srgbClr val="738284"/>
        </a:solidFill>
        <a:effectLst/>
      </p:bgPr>
    </p:bg>
    <p:spTree>
      <p:nvGrpSpPr>
        <p:cNvPr id="1" name=""/>
        <p:cNvGrpSpPr/>
        <p:nvPr/>
      </p:nvGrpSpPr>
      <p:grpSpPr>
        <a:xfrm>
          <a:off x="0" y="0"/>
          <a:ext cx="0" cy="0"/>
          <a:chOff x="0" y="0"/>
          <a:chExt cx="0" cy="0"/>
        </a:xfrm>
      </p:grpSpPr>
      <p:pic>
        <p:nvPicPr>
          <p:cNvPr id="102" name="image11.png"/>
          <p:cNvPicPr/>
          <p:nvPr/>
        </p:nvPicPr>
        <p:blipFill>
          <a:blip r:embed="rId2"/>
          <a:srcRect t="11990"/>
          <a:stretch>
            <a:fillRect/>
          </a:stretch>
        </p:blipFill>
        <p:spPr>
          <a:xfrm>
            <a:off x="9337277" y="203199"/>
            <a:ext cx="2632076" cy="2316480"/>
          </a:xfrm>
          <a:prstGeom prst="rect">
            <a:avLst/>
          </a:prstGeom>
          <a:ln w="12700">
            <a:miter lim="400000"/>
          </a:ln>
        </p:spPr>
      </p:pic>
      <p:sp>
        <p:nvSpPr>
          <p:cNvPr id="103" name="Shape 103"/>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104" name="Shape 104"/>
          <p:cNvSpPr>
            <a:spLocks noGrp="1"/>
          </p:cNvSpPr>
          <p:nvPr>
            <p:ph type="title"/>
          </p:nvPr>
        </p:nvSpPr>
        <p:spPr>
          <a:xfrm>
            <a:off x="497840" y="154773"/>
            <a:ext cx="10835641" cy="1746267"/>
          </a:xfrm>
          <a:prstGeom prst="rect">
            <a:avLst/>
          </a:prstGeom>
        </p:spPr>
        <p:txBody>
          <a:bodyPr/>
          <a:lstStyle/>
          <a:p>
            <a:pPr lvl="0">
              <a:defRPr sz="1800">
                <a:solidFill>
                  <a:srgbClr val="000000"/>
                </a:solidFill>
              </a:defRPr>
            </a:pPr>
            <a:r>
              <a:rPr sz="4400">
                <a:solidFill>
                  <a:srgbClr val="FFFFFF"/>
                </a:solidFill>
              </a:rPr>
              <a:t>Title Text</a:t>
            </a:r>
          </a:p>
        </p:txBody>
      </p:sp>
      <p:sp>
        <p:nvSpPr>
          <p:cNvPr id="105" name="Shape 105"/>
          <p:cNvSpPr/>
          <p:nvPr/>
        </p:nvSpPr>
        <p:spPr>
          <a:xfrm>
            <a:off x="0" y="1690688"/>
            <a:ext cx="12192000" cy="5167313"/>
          </a:xfrm>
          <a:prstGeom prst="rect">
            <a:avLst/>
          </a:prstGeom>
          <a:solidFill>
            <a:srgbClr val="F2F2F2"/>
          </a:solidFill>
          <a:ln w="12700">
            <a:miter lim="400000"/>
          </a:ln>
        </p:spPr>
        <p:txBody>
          <a:bodyPr lIns="0" tIns="0" rIns="0" bIns="0" anchor="ctr"/>
          <a:lstStyle/>
          <a:p>
            <a:pPr lvl="0" algn="ctr">
              <a:defRPr>
                <a:solidFill>
                  <a:srgbClr val="FFFFFF"/>
                </a:solidFill>
              </a:defRPr>
            </a:pPr>
            <a:endParaRPr/>
          </a:p>
        </p:txBody>
      </p:sp>
      <p:sp>
        <p:nvSpPr>
          <p:cNvPr id="106" name="Shape 106"/>
          <p:cNvSpPr/>
          <p:nvPr/>
        </p:nvSpPr>
        <p:spPr>
          <a:xfrm>
            <a:off x="0" y="0"/>
            <a:ext cx="12192000" cy="365125"/>
          </a:xfrm>
          <a:prstGeom prst="rect">
            <a:avLst/>
          </a:prstGeom>
          <a:solidFill>
            <a:srgbClr val="F2F2F2"/>
          </a:solidFill>
          <a:ln w="12700">
            <a:miter lim="400000"/>
          </a:ln>
        </p:spPr>
        <p:txBody>
          <a:bodyPr lIns="0" tIns="0" rIns="0" bIns="0" anchor="ctr"/>
          <a:lstStyle/>
          <a:p>
            <a:pPr lvl="0" algn="ctr">
              <a:defRPr>
                <a:solidFill>
                  <a:srgbClr val="FFFFFF"/>
                </a:solidFill>
              </a:defRPr>
            </a:pPr>
            <a:endParaRPr/>
          </a:p>
        </p:txBody>
      </p:sp>
      <p:sp>
        <p:nvSpPr>
          <p:cNvPr id="107" name="Shape 107"/>
          <p:cNvSpPr>
            <a:spLocks noGrp="1"/>
          </p:cNvSpPr>
          <p:nvPr>
            <p:ph type="body" idx="1"/>
          </p:nvPr>
        </p:nvSpPr>
        <p:spPr>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5" name="Shape 15"/>
          <p:cNvSpPr>
            <a:spLocks noGrp="1"/>
          </p:cNvSpPr>
          <p:nvPr>
            <p:ph type="title"/>
          </p:nvPr>
        </p:nvSpPr>
        <p:spPr>
          <a:prstGeom prst="rect">
            <a:avLst/>
          </a:prstGeom>
        </p:spPr>
        <p:txBody>
          <a:bodyPr/>
          <a:lstStyle/>
          <a:p>
            <a:pPr lvl="0">
              <a:defRPr sz="1800">
                <a:solidFill>
                  <a:srgbClr val="000000"/>
                </a:solidFill>
              </a:defRPr>
            </a:pPr>
            <a:r>
              <a:rPr sz="4400">
                <a:solidFill>
                  <a:srgbClr val="FFFFFF"/>
                </a:solidFill>
              </a:rPr>
              <a:t>Title Text</a:t>
            </a:r>
          </a:p>
        </p:txBody>
      </p:sp>
      <p:sp>
        <p:nvSpPr>
          <p:cNvPr id="16" name="Shape 16"/>
          <p:cNvSpPr>
            <a:spLocks noGrp="1"/>
          </p:cNvSpPr>
          <p:nvPr>
            <p:ph type="body" idx="1"/>
          </p:nvPr>
        </p:nvSpPr>
        <p:spPr>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17" name="Shape 17"/>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19" name="image2.png"/>
          <p:cNvPicPr/>
          <p:nvPr/>
        </p:nvPicPr>
        <p:blipFill>
          <a:blip r:embed="rId2"/>
          <a:stretch>
            <a:fillRect/>
          </a:stretch>
        </p:blipFill>
        <p:spPr>
          <a:xfrm>
            <a:off x="-1150580" y="0"/>
            <a:ext cx="6875792" cy="7297691"/>
          </a:xfrm>
          <a:prstGeom prst="rect">
            <a:avLst/>
          </a:prstGeom>
          <a:ln w="12700">
            <a:miter lim="400000"/>
          </a:ln>
        </p:spPr>
      </p:pic>
      <p:sp>
        <p:nvSpPr>
          <p:cNvPr id="20" name="Shape 20"/>
          <p:cNvSpPr>
            <a:spLocks noGrp="1"/>
          </p:cNvSpPr>
          <p:nvPr>
            <p:ph type="title"/>
          </p:nvPr>
        </p:nvSpPr>
        <p:spPr>
          <a:xfrm>
            <a:off x="831850" y="0"/>
            <a:ext cx="10515600" cy="4562475"/>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21" name="Shape 21"/>
          <p:cNvSpPr>
            <a:spLocks noGrp="1"/>
          </p:cNvSpPr>
          <p:nvPr>
            <p:ph type="body" idx="1"/>
          </p:nvPr>
        </p:nvSpPr>
        <p:spPr>
          <a:xfrm>
            <a:off x="831850" y="4589462"/>
            <a:ext cx="10515600" cy="2268538"/>
          </a:xfrm>
          <a:prstGeom prst="rect">
            <a:avLst/>
          </a:prstGeom>
        </p:spPr>
        <p:txBody>
          <a:bodyPr/>
          <a:lstStyle>
            <a:lvl1pPr marL="0" indent="0">
              <a:buSzTx/>
              <a:buFontTx/>
              <a:buNone/>
              <a:defRPr>
                <a:solidFill>
                  <a:srgbClr val="FFFFFF"/>
                </a:solidFill>
                <a:latin typeface="Avenir LT Std 35 Light"/>
                <a:ea typeface="Avenir LT Std 35 Light"/>
                <a:cs typeface="Avenir LT Std 35 Light"/>
                <a:sym typeface="Avenir LT Std 35 Light"/>
              </a:defRPr>
            </a:lvl1pPr>
            <a:lvl2pPr marL="0" indent="457200">
              <a:buSzTx/>
              <a:buFontTx/>
              <a:buNone/>
              <a:defRPr>
                <a:solidFill>
                  <a:srgbClr val="FFFFFF"/>
                </a:solidFill>
                <a:latin typeface="Avenir LT Std 35 Light"/>
                <a:ea typeface="Avenir LT Std 35 Light"/>
                <a:cs typeface="Avenir LT Std 35 Light"/>
                <a:sym typeface="Avenir LT Std 35 Light"/>
              </a:defRPr>
            </a:lvl2pPr>
            <a:lvl3pPr marL="0" indent="914400">
              <a:buSzTx/>
              <a:buFontTx/>
              <a:buNone/>
              <a:defRPr>
                <a:solidFill>
                  <a:srgbClr val="FFFFFF"/>
                </a:solidFill>
                <a:latin typeface="Avenir LT Std 35 Light"/>
                <a:ea typeface="Avenir LT Std 35 Light"/>
                <a:cs typeface="Avenir LT Std 35 Light"/>
                <a:sym typeface="Avenir LT Std 35 Light"/>
              </a:defRPr>
            </a:lvl3pPr>
            <a:lvl4pPr marL="0" indent="1371600">
              <a:buSzTx/>
              <a:buFontTx/>
              <a:buNone/>
              <a:defRPr>
                <a:solidFill>
                  <a:srgbClr val="FFFFFF"/>
                </a:solidFill>
                <a:latin typeface="Avenir LT Std 35 Light"/>
                <a:ea typeface="Avenir LT Std 35 Light"/>
                <a:cs typeface="Avenir LT Std 35 Light"/>
                <a:sym typeface="Avenir LT Std 35 Light"/>
              </a:defRPr>
            </a:lvl4pPr>
            <a:lvl5pPr marL="0" indent="1828800">
              <a:buSzTx/>
              <a:buFontTx/>
              <a:buNone/>
              <a:defRPr>
                <a:solidFill>
                  <a:srgbClr val="FFFFFF"/>
                </a:solidFill>
                <a:latin typeface="Avenir LT Std 35 Light"/>
                <a:ea typeface="Avenir LT Std 35 Light"/>
                <a:cs typeface="Avenir LT Std 35 Light"/>
                <a:sym typeface="Avenir LT Std 35 Light"/>
              </a:defRPr>
            </a:lvl5pPr>
          </a:lstStyle>
          <a:p>
            <a:pPr lvl="0">
              <a:defRPr sz="1800">
                <a:solidFill>
                  <a:srgbClr val="000000"/>
                </a:solidFill>
              </a:defRPr>
            </a:pPr>
            <a:r>
              <a:rPr sz="2800">
                <a:solidFill>
                  <a:srgbClr val="FFFFFF"/>
                </a:solidFill>
              </a:rPr>
              <a:t>Body Level One</a:t>
            </a:r>
          </a:p>
          <a:p>
            <a:pPr lvl="1">
              <a:defRPr sz="1800">
                <a:solidFill>
                  <a:srgbClr val="000000"/>
                </a:solidFill>
              </a:defRPr>
            </a:pPr>
            <a:r>
              <a:rPr sz="2800">
                <a:solidFill>
                  <a:srgbClr val="FFFFFF"/>
                </a:solidFill>
              </a:rPr>
              <a:t>Body Level Two</a:t>
            </a:r>
          </a:p>
          <a:p>
            <a:pPr lvl="2">
              <a:defRPr sz="1800">
                <a:solidFill>
                  <a:srgbClr val="000000"/>
                </a:solidFill>
              </a:defRPr>
            </a:pPr>
            <a:r>
              <a:rPr sz="2800">
                <a:solidFill>
                  <a:srgbClr val="FFFFFF"/>
                </a:solidFill>
              </a:rPr>
              <a:t>Body Level Three</a:t>
            </a:r>
          </a:p>
          <a:p>
            <a:pPr lvl="3">
              <a:defRPr sz="1800">
                <a:solidFill>
                  <a:srgbClr val="000000"/>
                </a:solidFill>
              </a:defRPr>
            </a:pPr>
            <a:r>
              <a:rPr sz="2800">
                <a:solidFill>
                  <a:srgbClr val="FFFFFF"/>
                </a:solidFill>
              </a:rPr>
              <a:t>Body Level Four</a:t>
            </a:r>
          </a:p>
          <a:p>
            <a:pPr lvl="4">
              <a:defRPr sz="1800">
                <a:solidFill>
                  <a:srgbClr val="000000"/>
                </a:solidFill>
              </a:defRPr>
            </a:pPr>
            <a:r>
              <a:rPr sz="2800">
                <a:solidFill>
                  <a:srgbClr val="FFFFFF"/>
                </a:solidFill>
              </a:rPr>
              <a:t>Body Level Five</a:t>
            </a:r>
          </a:p>
        </p:txBody>
      </p:sp>
      <p:sp>
        <p:nvSpPr>
          <p:cNvPr id="22" name="Shape 22"/>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24" name="Shape 24"/>
          <p:cNvSpPr>
            <a:spLocks noGrp="1"/>
          </p:cNvSpPr>
          <p:nvPr>
            <p:ph type="body" idx="1"/>
          </p:nvPr>
        </p:nvSpPr>
        <p:spPr>
          <a:xfrm>
            <a:off x="838200" y="1825625"/>
            <a:ext cx="5181600" cy="5032375"/>
          </a:xfrm>
          <a:prstGeom prst="rect">
            <a:avLst/>
          </a:prstGeom>
        </p:spPr>
        <p:txBody>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25" name="Shape 25"/>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26" name="Shape 26"/>
          <p:cNvSpPr>
            <a:spLocks noGrp="1"/>
          </p:cNvSpPr>
          <p:nvPr>
            <p:ph type="title"/>
          </p:nvPr>
        </p:nvSpPr>
        <p:spPr>
          <a:xfrm>
            <a:off x="1564639" y="230187"/>
            <a:ext cx="9789161" cy="1595439"/>
          </a:xfrm>
          <a:prstGeom prst="rect">
            <a:avLst/>
          </a:prstGeom>
        </p:spPr>
        <p:txBody>
          <a:bodyPr/>
          <a:lstStyle/>
          <a:p>
            <a:pPr lvl="0">
              <a:defRPr sz="1800">
                <a:solidFill>
                  <a:srgbClr val="000000"/>
                </a:solidFill>
              </a:defRPr>
            </a:pPr>
            <a:r>
              <a:rPr sz="4400">
                <a:solidFill>
                  <a:srgbClr val="FFFFFF"/>
                </a:solidFill>
              </a:rPr>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8" name="Shape 28"/>
          <p:cNvSpPr>
            <a:spLocks noGrp="1"/>
          </p:cNvSpPr>
          <p:nvPr>
            <p:ph type="body" idx="1"/>
          </p:nvPr>
        </p:nvSpPr>
        <p:spPr>
          <a:xfrm>
            <a:off x="839787" y="1681163"/>
            <a:ext cx="5157789" cy="823913"/>
          </a:xfrm>
          <a:prstGeom prst="rect">
            <a:avLst/>
          </a:prstGeom>
        </p:spPr>
        <p:txBody>
          <a:bodyPr anchor="b"/>
          <a:lstStyle>
            <a:lvl1pPr marL="0" indent="0">
              <a:buSzTx/>
              <a:buFontTx/>
              <a:buNone/>
              <a:defRPr b="1"/>
            </a:lvl1pPr>
            <a:lvl2pPr marL="0" indent="457200">
              <a:buSzTx/>
              <a:buFontTx/>
              <a:buNone/>
              <a:defRPr b="1"/>
            </a:lvl2pPr>
            <a:lvl3pPr marL="0" indent="914400">
              <a:buSzTx/>
              <a:buFontTx/>
              <a:buNone/>
              <a:defRPr b="1"/>
            </a:lvl3pPr>
            <a:lvl4pPr marL="0" indent="1371600">
              <a:buSzTx/>
              <a:buFontTx/>
              <a:buNone/>
              <a:defRPr b="1"/>
            </a:lvl4pPr>
            <a:lvl5pPr marL="0" indent="1828800">
              <a:buSzTx/>
              <a:buFontTx/>
              <a:buNone/>
              <a:defRPr b="1"/>
            </a:lvl5pPr>
          </a:lstStyle>
          <a:p>
            <a:pPr lvl="0">
              <a:defRPr sz="1800" b="0"/>
            </a:pPr>
            <a:r>
              <a:rPr sz="2800" b="1"/>
              <a:t>Body Level One</a:t>
            </a:r>
          </a:p>
          <a:p>
            <a:pPr lvl="1">
              <a:defRPr sz="1800" b="0"/>
            </a:pPr>
            <a:r>
              <a:rPr sz="2800" b="1"/>
              <a:t>Body Level Two</a:t>
            </a:r>
          </a:p>
          <a:p>
            <a:pPr lvl="2">
              <a:defRPr sz="1800" b="0"/>
            </a:pPr>
            <a:r>
              <a:rPr sz="2800" b="1"/>
              <a:t>Body Level Three</a:t>
            </a:r>
          </a:p>
          <a:p>
            <a:pPr lvl="3">
              <a:defRPr sz="1800" b="0"/>
            </a:pPr>
            <a:r>
              <a:rPr sz="2800" b="1"/>
              <a:t>Body Level Four</a:t>
            </a:r>
          </a:p>
          <a:p>
            <a:pPr lvl="4">
              <a:defRPr sz="1800" b="0"/>
            </a:pPr>
            <a:r>
              <a:rPr sz="2800" b="1"/>
              <a:t>Body Level Five</a:t>
            </a:r>
          </a:p>
        </p:txBody>
      </p:sp>
      <p:sp>
        <p:nvSpPr>
          <p:cNvPr id="29" name="Shape 29"/>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0" name="Shape 30"/>
          <p:cNvSpPr>
            <a:spLocks noGrp="1"/>
          </p:cNvSpPr>
          <p:nvPr>
            <p:ph type="title"/>
          </p:nvPr>
        </p:nvSpPr>
        <p:spPr>
          <a:xfrm>
            <a:off x="1564639" y="365125"/>
            <a:ext cx="9789161" cy="1325563"/>
          </a:xfrm>
          <a:prstGeom prst="rect">
            <a:avLst/>
          </a:prstGeom>
        </p:spPr>
        <p:txBody>
          <a:bodyPr/>
          <a:lstStyle/>
          <a:p>
            <a:pPr lvl="0">
              <a:defRPr sz="1800">
                <a:solidFill>
                  <a:srgbClr val="000000"/>
                </a:solidFill>
              </a:defRPr>
            </a:pPr>
            <a:r>
              <a:rPr sz="4400">
                <a:solidFill>
                  <a:srgbClr val="FFFFFF"/>
                </a:solidFill>
              </a:rPr>
              <a:t>Title Text</a:t>
            </a: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2" name="Shape 32"/>
          <p:cNvSpPr>
            <a:spLocks noGrp="1"/>
          </p:cNvSpPr>
          <p:nvPr>
            <p:ph type="sldNum" sz="quarter" idx="2"/>
          </p:nvPr>
        </p:nvSpPr>
        <p:spPr>
          <a:prstGeom prst="rect">
            <a:avLst/>
          </a:prstGeom>
        </p:spPr>
        <p:txBody>
          <a:bodyPr/>
          <a:lstStyle/>
          <a:p>
            <a:pPr lvl="0"/>
            <a:fld id="{86CB4B4D-7CA3-9044-876B-883B54F8677D}" type="slidenum">
              <a:t>‹#›</a:t>
            </a:fld>
            <a:endParaRPr/>
          </a:p>
        </p:txBody>
      </p:sp>
      <p:sp>
        <p:nvSpPr>
          <p:cNvPr id="33" name="Shape 33"/>
          <p:cNvSpPr>
            <a:spLocks noGrp="1"/>
          </p:cNvSpPr>
          <p:nvPr>
            <p:ph type="title"/>
          </p:nvPr>
        </p:nvSpPr>
        <p:spPr>
          <a:xfrm>
            <a:off x="1564639" y="365125"/>
            <a:ext cx="9789161" cy="1325563"/>
          </a:xfrm>
          <a:prstGeom prst="rect">
            <a:avLst/>
          </a:prstGeom>
        </p:spPr>
        <p:txBody>
          <a:bodyPr/>
          <a:lstStyle/>
          <a:p>
            <a:pPr lvl="0">
              <a:defRPr sz="1800">
                <a:solidFill>
                  <a:srgbClr val="000000"/>
                </a:solidFill>
              </a:defRPr>
            </a:pPr>
            <a:r>
              <a:rPr sz="4400">
                <a:solidFill>
                  <a:srgbClr val="FFFFFF"/>
                </a:solidFill>
              </a:rPr>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35" name="Shape 35"/>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37" name="Shape 37"/>
          <p:cNvSpPr>
            <a:spLocks noGrp="1"/>
          </p:cNvSpPr>
          <p:nvPr>
            <p:ph type="title"/>
          </p:nvPr>
        </p:nvSpPr>
        <p:spPr>
          <a:xfrm>
            <a:off x="839787" y="0"/>
            <a:ext cx="3932239" cy="2057400"/>
          </a:xfrm>
          <a:prstGeom prst="rect">
            <a:avLst/>
          </a:prstGeom>
        </p:spPr>
        <p:txBody>
          <a:bodyPr anchor="b"/>
          <a:lstStyle>
            <a:lvl1pPr>
              <a:defRPr sz="3200"/>
            </a:lvl1pPr>
          </a:lstStyle>
          <a:p>
            <a:pPr lvl="0">
              <a:defRPr sz="1800">
                <a:solidFill>
                  <a:srgbClr val="000000"/>
                </a:solidFill>
              </a:defRPr>
            </a:pPr>
            <a:r>
              <a:rPr sz="3200">
                <a:solidFill>
                  <a:srgbClr val="FFFFFF"/>
                </a:solidFill>
              </a:rPr>
              <a:t>Title Text</a:t>
            </a:r>
          </a:p>
        </p:txBody>
      </p:sp>
      <p:sp>
        <p:nvSpPr>
          <p:cNvPr id="38" name="Shape 38"/>
          <p:cNvSpPr>
            <a:spLocks noGrp="1"/>
          </p:cNvSpPr>
          <p:nvPr>
            <p:ph type="body" idx="1"/>
          </p:nvPr>
        </p:nvSpPr>
        <p:spPr>
          <a:xfrm>
            <a:off x="5183187" y="987425"/>
            <a:ext cx="6172201" cy="587057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lvl="0">
              <a:defRPr sz="1800"/>
            </a:pPr>
            <a:r>
              <a:rPr sz="3200"/>
              <a:t>Body Level One</a:t>
            </a:r>
          </a:p>
          <a:p>
            <a:pPr lvl="1">
              <a:defRPr sz="1800"/>
            </a:pPr>
            <a:r>
              <a:rPr sz="3200"/>
              <a:t>Body Level Two</a:t>
            </a:r>
          </a:p>
          <a:p>
            <a:pPr lvl="2">
              <a:defRPr sz="1800"/>
            </a:pPr>
            <a:r>
              <a:rPr sz="3200"/>
              <a:t>Body Level Three</a:t>
            </a:r>
          </a:p>
          <a:p>
            <a:pPr lvl="3">
              <a:defRPr sz="1800"/>
            </a:pPr>
            <a:r>
              <a:rPr sz="3200"/>
              <a:t>Body Level Four</a:t>
            </a:r>
          </a:p>
          <a:p>
            <a:pPr lvl="4">
              <a:defRPr sz="1800"/>
            </a:pPr>
            <a:r>
              <a:rPr sz="3200"/>
              <a:t>Body Level Five</a:t>
            </a:r>
          </a:p>
        </p:txBody>
      </p:sp>
      <p:sp>
        <p:nvSpPr>
          <p:cNvPr id="39" name="Shape 39"/>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41" name="Shape 41"/>
          <p:cNvSpPr>
            <a:spLocks noGrp="1"/>
          </p:cNvSpPr>
          <p:nvPr>
            <p:ph type="title"/>
          </p:nvPr>
        </p:nvSpPr>
        <p:spPr>
          <a:xfrm>
            <a:off x="7929895" y="245097"/>
            <a:ext cx="3932238" cy="1303254"/>
          </a:xfrm>
          <a:prstGeom prst="rect">
            <a:avLst/>
          </a:prstGeom>
        </p:spPr>
        <p:txBody>
          <a:bodyPr anchor="b"/>
          <a:lstStyle>
            <a:lvl1pPr>
              <a:defRPr sz="3200"/>
            </a:lvl1pPr>
          </a:lstStyle>
          <a:p>
            <a:pPr lvl="0">
              <a:defRPr sz="1800">
                <a:solidFill>
                  <a:srgbClr val="000000"/>
                </a:solidFill>
              </a:defRPr>
            </a:pPr>
            <a:r>
              <a:rPr sz="3200">
                <a:solidFill>
                  <a:srgbClr val="FFFFFF"/>
                </a:solidFill>
              </a:rPr>
              <a:t>Title Text</a:t>
            </a:r>
          </a:p>
        </p:txBody>
      </p:sp>
      <p:sp>
        <p:nvSpPr>
          <p:cNvPr id="42" name="Shape 42"/>
          <p:cNvSpPr>
            <a:spLocks noGrp="1"/>
          </p:cNvSpPr>
          <p:nvPr>
            <p:ph type="body" idx="1"/>
          </p:nvPr>
        </p:nvSpPr>
        <p:spPr>
          <a:xfrm>
            <a:off x="7929895" y="1548349"/>
            <a:ext cx="3932238" cy="4503658"/>
          </a:xfrm>
          <a:prstGeom prst="rect">
            <a:avLst/>
          </a:prstGeom>
        </p:spPr>
        <p:txBody>
          <a:bodyPr/>
          <a:lstStyle>
            <a:lvl1pPr marL="0" indent="0">
              <a:buSzTx/>
              <a:buFontTx/>
              <a:buNone/>
              <a:defRPr sz="1800">
                <a:latin typeface="Avenir LT Std 35 Light"/>
                <a:ea typeface="Avenir LT Std 35 Light"/>
                <a:cs typeface="Avenir LT Std 35 Light"/>
                <a:sym typeface="Avenir LT Std 35 Light"/>
              </a:defRPr>
            </a:lvl1pPr>
            <a:lvl2pPr marL="0" indent="457200">
              <a:buSzTx/>
              <a:buFontTx/>
              <a:buNone/>
              <a:defRPr sz="1800">
                <a:latin typeface="Avenir LT Std 35 Light"/>
                <a:ea typeface="Avenir LT Std 35 Light"/>
                <a:cs typeface="Avenir LT Std 35 Light"/>
                <a:sym typeface="Avenir LT Std 35 Light"/>
              </a:defRPr>
            </a:lvl2pPr>
            <a:lvl3pPr marL="0" indent="914400">
              <a:buSzTx/>
              <a:buFontTx/>
              <a:buNone/>
              <a:defRPr sz="1800">
                <a:latin typeface="Avenir LT Std 35 Light"/>
                <a:ea typeface="Avenir LT Std 35 Light"/>
                <a:cs typeface="Avenir LT Std 35 Light"/>
                <a:sym typeface="Avenir LT Std 35 Light"/>
              </a:defRPr>
            </a:lvl3pPr>
            <a:lvl4pPr marL="0" indent="1371600">
              <a:buSzTx/>
              <a:buFontTx/>
              <a:buNone/>
              <a:defRPr sz="1800">
                <a:latin typeface="Avenir LT Std 35 Light"/>
                <a:ea typeface="Avenir LT Std 35 Light"/>
                <a:cs typeface="Avenir LT Std 35 Light"/>
                <a:sym typeface="Avenir LT Std 35 Light"/>
              </a:defRPr>
            </a:lvl4pPr>
            <a:lvl5pPr marL="0" indent="1828800">
              <a:buSzTx/>
              <a:buFontTx/>
              <a:buNone/>
              <a:defRPr sz="1800">
                <a:latin typeface="Avenir LT Std 35 Light"/>
                <a:ea typeface="Avenir LT Std 35 Light"/>
                <a:cs typeface="Avenir LT Std 35 Light"/>
                <a:sym typeface="Avenir LT Std 35 Light"/>
              </a:defRPr>
            </a:lvl5pPr>
          </a:lstStyle>
          <a:p>
            <a:pPr lvl="0"/>
            <a:r>
              <a:t>Body Level One</a:t>
            </a:r>
          </a:p>
          <a:p>
            <a:pPr lvl="1"/>
            <a:r>
              <a:t>Body Level Two</a:t>
            </a:r>
          </a:p>
          <a:p>
            <a:pPr lvl="2"/>
            <a:r>
              <a:t>Body Level Three</a:t>
            </a:r>
          </a:p>
          <a:p>
            <a:pPr lvl="3"/>
            <a:r>
              <a:t>Body Level Four</a:t>
            </a:r>
          </a:p>
          <a:p>
            <a:pPr lvl="4"/>
            <a:r>
              <a:t>Body Level Five</a:t>
            </a:r>
          </a:p>
        </p:txBody>
      </p:sp>
      <p:sp>
        <p:nvSpPr>
          <p:cNvPr id="43" name="Shape 43"/>
          <p:cNvSpPr>
            <a:spLocks noGrp="1"/>
          </p:cNvSpPr>
          <p:nvPr>
            <p:ph type="sldNum" sz="quarter" idx="2"/>
          </p:nvPr>
        </p:nvSpPr>
        <p:spPr>
          <a:prstGeom prst="rect">
            <a:avLst/>
          </a:prstGeom>
        </p:spPr>
        <p:txBody>
          <a:bodyPr/>
          <a:lstStyle/>
          <a:p>
            <a:pPr lvl="0"/>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76A3"/>
        </a:solidFill>
        <a:effectLst/>
      </p:bgPr>
    </p:bg>
    <p:spTree>
      <p:nvGrpSpPr>
        <p:cNvPr id="1" name=""/>
        <p:cNvGrpSpPr/>
        <p:nvPr/>
      </p:nvGrpSpPr>
      <p:grpSpPr>
        <a:xfrm>
          <a:off x="0" y="0"/>
          <a:ext cx="0" cy="0"/>
          <a:chOff x="0" y="0"/>
          <a:chExt cx="0" cy="0"/>
        </a:xfrm>
      </p:grpSpPr>
      <p:pic>
        <p:nvPicPr>
          <p:cNvPr id="2" name="image3.png"/>
          <p:cNvPicPr/>
          <p:nvPr/>
        </p:nvPicPr>
        <p:blipFill>
          <a:blip r:embed="rId15"/>
          <a:srcRect l="16189"/>
          <a:stretch>
            <a:fillRect/>
          </a:stretch>
        </p:blipFill>
        <p:spPr>
          <a:xfrm>
            <a:off x="-1" y="182562"/>
            <a:ext cx="2077722" cy="2834064"/>
          </a:xfrm>
          <a:prstGeom prst="rect">
            <a:avLst/>
          </a:prstGeom>
          <a:ln w="12700">
            <a:miter lim="400000"/>
          </a:ln>
        </p:spPr>
      </p:pic>
      <p:sp>
        <p:nvSpPr>
          <p:cNvPr id="3" name="Shape 3"/>
          <p:cNvSpPr/>
          <p:nvPr/>
        </p:nvSpPr>
        <p:spPr>
          <a:xfrm>
            <a:off x="0" y="1690688"/>
            <a:ext cx="12192000" cy="5167313"/>
          </a:xfrm>
          <a:prstGeom prst="rect">
            <a:avLst/>
          </a:prstGeom>
          <a:solidFill>
            <a:srgbClr val="F2F2F2"/>
          </a:solidFill>
          <a:ln w="12700">
            <a:miter lim="400000"/>
          </a:ln>
        </p:spPr>
        <p:txBody>
          <a:bodyPr lIns="0" tIns="0" rIns="0" bIns="0" anchor="ctr"/>
          <a:lstStyle/>
          <a:p>
            <a:pPr lvl="0" algn="ctr">
              <a:defRPr>
                <a:solidFill>
                  <a:srgbClr val="FFFFFF"/>
                </a:solidFill>
              </a:defRPr>
            </a:pPr>
            <a:endParaRPr/>
          </a:p>
        </p:txBody>
      </p:sp>
      <p:sp>
        <p:nvSpPr>
          <p:cNvPr id="4" name="Shape 4"/>
          <p:cNvSpPr>
            <a:spLocks noGrp="1"/>
          </p:cNvSpPr>
          <p:nvPr>
            <p:ph type="title"/>
          </p:nvPr>
        </p:nvSpPr>
        <p:spPr>
          <a:xfrm>
            <a:off x="1564639" y="154773"/>
            <a:ext cx="9789161" cy="1746267"/>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pPr lvl="0">
              <a:defRPr sz="1800">
                <a:solidFill>
                  <a:srgbClr val="000000"/>
                </a:solidFill>
              </a:defRPr>
            </a:pPr>
            <a:r>
              <a:rPr sz="4400">
                <a:solidFill>
                  <a:srgbClr val="FFFFFF"/>
                </a:solidFill>
              </a:rPr>
              <a:t>Title Text</a:t>
            </a:r>
          </a:p>
        </p:txBody>
      </p:sp>
      <p:sp>
        <p:nvSpPr>
          <p:cNvPr id="5" name="Shape 5"/>
          <p:cNvSpPr>
            <a:spLocks noGrp="1"/>
          </p:cNvSpPr>
          <p:nvPr>
            <p:ph type="body" idx="1"/>
          </p:nvPr>
        </p:nvSpPr>
        <p:spPr>
          <a:xfrm>
            <a:off x="838200" y="1901039"/>
            <a:ext cx="10515600" cy="4956961"/>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lvl="0">
              <a:defRPr sz="1800"/>
            </a:pPr>
            <a:r>
              <a:rPr sz="2800"/>
              <a:t>Body Level One</a:t>
            </a:r>
          </a:p>
          <a:p>
            <a:pPr lvl="1">
              <a:defRPr sz="1800"/>
            </a:pPr>
            <a:r>
              <a:rPr sz="2800"/>
              <a:t>Body Level Two</a:t>
            </a:r>
          </a:p>
          <a:p>
            <a:pPr lvl="2">
              <a:defRPr sz="1800"/>
            </a:pPr>
            <a:r>
              <a:rPr sz="2800"/>
              <a:t>Body Level Three</a:t>
            </a:r>
          </a:p>
          <a:p>
            <a:pPr lvl="3">
              <a:defRPr sz="1800"/>
            </a:pPr>
            <a:r>
              <a:rPr sz="2800"/>
              <a:t>Body Level Four</a:t>
            </a:r>
          </a:p>
          <a:p>
            <a:pPr lvl="4">
              <a:defRPr sz="1800"/>
            </a:pPr>
            <a:r>
              <a:rPr sz="2800"/>
              <a:t>Body Level Five</a:t>
            </a:r>
          </a:p>
        </p:txBody>
      </p:sp>
      <p:sp>
        <p:nvSpPr>
          <p:cNvPr id="6" name="Shape 6"/>
          <p:cNvSpPr>
            <a:spLocks noGrp="1"/>
          </p:cNvSpPr>
          <p:nvPr>
            <p:ph type="sldNum" sz="quarter" idx="2"/>
          </p:nvPr>
        </p:nvSpPr>
        <p:spPr>
          <a:xfrm>
            <a:off x="8610600" y="6404292"/>
            <a:ext cx="2743200" cy="269241"/>
          </a:xfrm>
          <a:prstGeom prst="rect">
            <a:avLst/>
          </a:prstGeom>
          <a:ln w="12700">
            <a:miter lim="400000"/>
          </a:ln>
        </p:spPr>
        <p:txBody>
          <a:bodyPr lIns="45719" rIns="45719" anchor="ctr">
            <a:spAutoFit/>
          </a:bodyPr>
          <a:lstStyle>
            <a:lvl1pPr algn="r">
              <a:defRPr sz="1200">
                <a:solidFill>
                  <a:srgbClr val="888888"/>
                </a:solidFill>
              </a:defRPr>
            </a:lvl1pPr>
          </a:lstStyle>
          <a:p>
            <a:pPr lvl="0"/>
            <a:fld id="{86CB4B4D-7CA3-9044-876B-883B54F8677D}" type="slidenum">
              <a:t>‹#›</a:t>
            </a:fld>
            <a:endParaRPr/>
          </a:p>
        </p:txBody>
      </p:sp>
      <p:sp>
        <p:nvSpPr>
          <p:cNvPr id="7" name="Shape 7"/>
          <p:cNvSpPr/>
          <p:nvPr/>
        </p:nvSpPr>
        <p:spPr>
          <a:xfrm>
            <a:off x="0" y="0"/>
            <a:ext cx="12192000" cy="365125"/>
          </a:xfrm>
          <a:prstGeom prst="rect">
            <a:avLst/>
          </a:prstGeom>
          <a:solidFill>
            <a:srgbClr val="F2F2F2"/>
          </a:solidFill>
          <a:ln w="12700">
            <a:miter lim="400000"/>
          </a:ln>
        </p:spPr>
        <p:txBody>
          <a:bodyPr lIns="0" tIns="0" rIns="0" bIns="0" anchor="ctr"/>
          <a:lstStyle/>
          <a:p>
            <a:pPr lvl="0" algn="ctr">
              <a:defRPr>
                <a:solidFill>
                  <a:srgbClr val="FFFFFF"/>
                </a:solidFill>
              </a:defRPr>
            </a:pPr>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7" r:id="rId13"/>
  </p:sldLayoutIdLst>
  <p:transition spd="med"/>
  <p:txStyles>
    <p:titleStyle>
      <a:lvl1pPr>
        <a:lnSpc>
          <a:spcPct val="90000"/>
        </a:lnSpc>
        <a:defRPr sz="4400">
          <a:solidFill>
            <a:srgbClr val="FFFFFF"/>
          </a:solidFill>
          <a:latin typeface="Rockwell"/>
          <a:ea typeface="Rockwell"/>
          <a:cs typeface="Rockwell"/>
          <a:sym typeface="Rockwell"/>
        </a:defRPr>
      </a:lvl1pPr>
      <a:lvl2pPr>
        <a:lnSpc>
          <a:spcPct val="90000"/>
        </a:lnSpc>
        <a:defRPr sz="4400">
          <a:solidFill>
            <a:srgbClr val="FFFFFF"/>
          </a:solidFill>
          <a:latin typeface="Rockwell"/>
          <a:ea typeface="Rockwell"/>
          <a:cs typeface="Rockwell"/>
          <a:sym typeface="Rockwell"/>
        </a:defRPr>
      </a:lvl2pPr>
      <a:lvl3pPr>
        <a:lnSpc>
          <a:spcPct val="90000"/>
        </a:lnSpc>
        <a:defRPr sz="4400">
          <a:solidFill>
            <a:srgbClr val="FFFFFF"/>
          </a:solidFill>
          <a:latin typeface="Rockwell"/>
          <a:ea typeface="Rockwell"/>
          <a:cs typeface="Rockwell"/>
          <a:sym typeface="Rockwell"/>
        </a:defRPr>
      </a:lvl3pPr>
      <a:lvl4pPr>
        <a:lnSpc>
          <a:spcPct val="90000"/>
        </a:lnSpc>
        <a:defRPr sz="4400">
          <a:solidFill>
            <a:srgbClr val="FFFFFF"/>
          </a:solidFill>
          <a:latin typeface="Rockwell"/>
          <a:ea typeface="Rockwell"/>
          <a:cs typeface="Rockwell"/>
          <a:sym typeface="Rockwell"/>
        </a:defRPr>
      </a:lvl4pPr>
      <a:lvl5pPr>
        <a:lnSpc>
          <a:spcPct val="90000"/>
        </a:lnSpc>
        <a:defRPr sz="4400">
          <a:solidFill>
            <a:srgbClr val="FFFFFF"/>
          </a:solidFill>
          <a:latin typeface="Rockwell"/>
          <a:ea typeface="Rockwell"/>
          <a:cs typeface="Rockwell"/>
          <a:sym typeface="Rockwell"/>
        </a:defRPr>
      </a:lvl5pPr>
      <a:lvl6pPr>
        <a:lnSpc>
          <a:spcPct val="90000"/>
        </a:lnSpc>
        <a:defRPr sz="4400">
          <a:solidFill>
            <a:srgbClr val="FFFFFF"/>
          </a:solidFill>
          <a:latin typeface="Rockwell"/>
          <a:ea typeface="Rockwell"/>
          <a:cs typeface="Rockwell"/>
          <a:sym typeface="Rockwell"/>
        </a:defRPr>
      </a:lvl6pPr>
      <a:lvl7pPr>
        <a:lnSpc>
          <a:spcPct val="90000"/>
        </a:lnSpc>
        <a:defRPr sz="4400">
          <a:solidFill>
            <a:srgbClr val="FFFFFF"/>
          </a:solidFill>
          <a:latin typeface="Rockwell"/>
          <a:ea typeface="Rockwell"/>
          <a:cs typeface="Rockwell"/>
          <a:sym typeface="Rockwell"/>
        </a:defRPr>
      </a:lvl7pPr>
      <a:lvl8pPr>
        <a:lnSpc>
          <a:spcPct val="90000"/>
        </a:lnSpc>
        <a:defRPr sz="4400">
          <a:solidFill>
            <a:srgbClr val="FFFFFF"/>
          </a:solidFill>
          <a:latin typeface="Rockwell"/>
          <a:ea typeface="Rockwell"/>
          <a:cs typeface="Rockwell"/>
          <a:sym typeface="Rockwell"/>
        </a:defRPr>
      </a:lvl8pPr>
      <a:lvl9pPr>
        <a:lnSpc>
          <a:spcPct val="90000"/>
        </a:lnSpc>
        <a:defRPr sz="4400">
          <a:solidFill>
            <a:srgbClr val="FFFFFF"/>
          </a:solidFill>
          <a:latin typeface="Rockwell"/>
          <a:ea typeface="Rockwell"/>
          <a:cs typeface="Rockwell"/>
          <a:sym typeface="Rockwell"/>
        </a:defRPr>
      </a:lvl9pPr>
    </p:titleStyle>
    <p:bodyStyle>
      <a:lvl1pPr marL="228600" indent="-228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1pPr>
      <a:lvl2pPr marL="723900" indent="-2667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2pPr>
      <a:lvl3pPr marL="1234439" indent="-320039">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3pPr>
      <a:lvl4pPr marL="1727200" indent="-355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4pPr>
      <a:lvl5pPr marL="2184400" indent="-355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5pPr>
      <a:lvl6pPr marL="2641600" indent="-355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6pPr>
      <a:lvl7pPr marL="3098800" indent="-355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7pPr>
      <a:lvl8pPr marL="3556000" indent="-355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8pPr>
      <a:lvl9pPr marL="4013200" indent="-355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9pPr>
    </p:bodyStyle>
    <p:otherStyle>
      <a:lvl1pPr algn="r">
        <a:defRPr sz="1200">
          <a:solidFill>
            <a:schemeClr val="tx1"/>
          </a:solidFill>
          <a:latin typeface="+mn-lt"/>
          <a:ea typeface="+mn-ea"/>
          <a:cs typeface="+mn-cs"/>
          <a:sym typeface="Calibri"/>
        </a:defRPr>
      </a:lvl1pPr>
      <a:lvl2pPr indent="457200" algn="r">
        <a:defRPr sz="1200">
          <a:solidFill>
            <a:schemeClr val="tx1"/>
          </a:solidFill>
          <a:latin typeface="+mn-lt"/>
          <a:ea typeface="+mn-ea"/>
          <a:cs typeface="+mn-cs"/>
          <a:sym typeface="Calibri"/>
        </a:defRPr>
      </a:lvl2pPr>
      <a:lvl3pPr indent="914400" algn="r">
        <a:defRPr sz="1200">
          <a:solidFill>
            <a:schemeClr val="tx1"/>
          </a:solidFill>
          <a:latin typeface="+mn-lt"/>
          <a:ea typeface="+mn-ea"/>
          <a:cs typeface="+mn-cs"/>
          <a:sym typeface="Calibri"/>
        </a:defRPr>
      </a:lvl3pPr>
      <a:lvl4pPr indent="1371600" algn="r">
        <a:defRPr sz="1200">
          <a:solidFill>
            <a:schemeClr val="tx1"/>
          </a:solidFill>
          <a:latin typeface="+mn-lt"/>
          <a:ea typeface="+mn-ea"/>
          <a:cs typeface="+mn-cs"/>
          <a:sym typeface="Calibri"/>
        </a:defRPr>
      </a:lvl4pPr>
      <a:lvl5pPr indent="1828800" algn="r">
        <a:defRPr sz="1200">
          <a:solidFill>
            <a:schemeClr val="tx1"/>
          </a:solidFill>
          <a:latin typeface="+mn-lt"/>
          <a:ea typeface="+mn-ea"/>
          <a:cs typeface="+mn-cs"/>
          <a:sym typeface="Calibri"/>
        </a:defRPr>
      </a:lvl5pPr>
      <a:lvl6pPr indent="2286000" algn="r">
        <a:defRPr sz="1200">
          <a:solidFill>
            <a:schemeClr val="tx1"/>
          </a:solidFill>
          <a:latin typeface="+mn-lt"/>
          <a:ea typeface="+mn-ea"/>
          <a:cs typeface="+mn-cs"/>
          <a:sym typeface="Calibri"/>
        </a:defRPr>
      </a:lvl6pPr>
      <a:lvl7pPr indent="2743200" algn="r">
        <a:defRPr sz="1200">
          <a:solidFill>
            <a:schemeClr val="tx1"/>
          </a:solidFill>
          <a:latin typeface="+mn-lt"/>
          <a:ea typeface="+mn-ea"/>
          <a:cs typeface="+mn-cs"/>
          <a:sym typeface="Calibri"/>
        </a:defRPr>
      </a:lvl7pPr>
      <a:lvl8pPr indent="3200400" algn="r">
        <a:defRPr sz="1200">
          <a:solidFill>
            <a:schemeClr val="tx1"/>
          </a:solidFill>
          <a:latin typeface="+mn-lt"/>
          <a:ea typeface="+mn-ea"/>
          <a:cs typeface="+mn-cs"/>
          <a:sym typeface="Calibri"/>
        </a:defRPr>
      </a:lvl8pPr>
      <a:lvl9pPr indent="3657600" algn="r">
        <a:defRPr sz="1200">
          <a:solidFill>
            <a:schemeClr val="tx1"/>
          </a:solidFill>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hyperlink" Target="https://www.catalogchoice.org/about"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www.youtube.com/watch?time_continue=2&amp;v=_6xlNyWPpB8"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greendiningalliance.org/restaurants/"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20.tiff"/><Relationship Id="rId5" Type="http://schemas.openxmlformats.org/officeDocument/2006/relationships/hyperlink" Target="https://cpb-us-w2.wpmucdn.com/sites.wustl.edu/dist/7/1875/files/2018/10/GreenEvent_Caterer-Questionaire.pdf" TargetMode="External"/><Relationship Id="rId4" Type="http://schemas.openxmlformats.org/officeDocument/2006/relationships/hyperlink" Target="https://docs.google.com/spreadsheets/d/1XKHb3144qSn64EeAVD5bKIghZeOiNVEqgJOkRnJOGu4/edit?usp=sharin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hyperlink" Target="https://parking.wustl.edu/items/bearly-driver-carpool/"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s://parking.wustl.edu/items/metro-transit/"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3.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etrostlouis.org/metrobus-schedule/" TargetMode="External"/><Relationship Id="rId7"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www.metrostlouis.org/route/gl-green-line/" TargetMode="External"/><Relationship Id="rId5" Type="http://schemas.openxmlformats.org/officeDocument/2006/relationships/hyperlink" Target="http://www.metrostlouis.org/route/2-red/" TargetMode="External"/><Relationship Id="rId4" Type="http://schemas.openxmlformats.org/officeDocument/2006/relationships/hyperlink" Target="http://www.metrostlouis.org/route/1-gold/"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sustainability.wustl.edu/get-involved/alternative-transportation/resources-for-bikers/"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hyperlink" Target="https://parking.wustl.edu/items/enterprise-carshare/"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sustainability.wustl.edu/get-involved/sustainability-pledge/"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sustainability.wustl.edu/get-involved/green-monday/"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hyperlink" Target="mailto:sustainability@wustl.edu"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hyperlink" Target="mailto:sustainability@wustl.edu" TargetMode="Externa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hyperlink" Target="https://www.energystar.gov/products/low_carbon_it_campaign/power_management_computer"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Shape 111"/>
          <p:cNvSpPr>
            <a:spLocks noGrp="1"/>
          </p:cNvSpPr>
          <p:nvPr>
            <p:ph type="title"/>
          </p:nvPr>
        </p:nvSpPr>
        <p:spPr>
          <a:xfrm>
            <a:off x="6627042" y="2202777"/>
            <a:ext cx="5310435" cy="2387601"/>
          </a:xfrm>
          <a:prstGeom prst="rect">
            <a:avLst/>
          </a:prstGeom>
        </p:spPr>
        <p:txBody>
          <a:bodyPr>
            <a:normAutofit fontScale="90000"/>
          </a:bodyPr>
          <a:lstStyle/>
          <a:p>
            <a:pPr lvl="0">
              <a:defRPr sz="1800">
                <a:solidFill>
                  <a:srgbClr val="000000"/>
                </a:solidFill>
              </a:defRPr>
            </a:pPr>
            <a:r>
              <a:rPr sz="6000" dirty="0">
                <a:solidFill>
                  <a:srgbClr val="FFFFFF"/>
                </a:solidFill>
              </a:rPr>
              <a:t>The Green Office Program</a:t>
            </a:r>
          </a:p>
        </p:txBody>
      </p:sp>
      <p:sp>
        <p:nvSpPr>
          <p:cNvPr id="112" name="Shape 112"/>
          <p:cNvSpPr>
            <a:spLocks noGrp="1"/>
          </p:cNvSpPr>
          <p:nvPr>
            <p:ph type="body" idx="1"/>
          </p:nvPr>
        </p:nvSpPr>
        <p:spPr>
          <a:xfrm>
            <a:off x="6627042" y="4682452"/>
            <a:ext cx="5310435" cy="542691"/>
          </a:xfrm>
          <a:prstGeom prst="rect">
            <a:avLst/>
          </a:prstGeom>
        </p:spPr>
        <p:txBody>
          <a:bodyPr/>
          <a:lstStyle/>
          <a:p>
            <a:pPr lvl="0">
              <a:defRPr sz="1800">
                <a:solidFill>
                  <a:srgbClr val="000000"/>
                </a:solidFill>
              </a:defRPr>
            </a:pPr>
            <a:r>
              <a:rPr lang="en-US" sz="2400" dirty="0">
                <a:solidFill>
                  <a:srgbClr val="FFFFFF"/>
                </a:solidFill>
              </a:rPr>
              <a:t>Resource Guide</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361" y="1154349"/>
            <a:ext cx="6479188" cy="4859391"/>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94F9-76E6-43F4-BA5D-09105C709309}"/>
              </a:ext>
            </a:extLst>
          </p:cNvPr>
          <p:cNvSpPr>
            <a:spLocks noGrp="1"/>
          </p:cNvSpPr>
          <p:nvPr>
            <p:ph type="title"/>
          </p:nvPr>
        </p:nvSpPr>
        <p:spPr/>
        <p:txBody>
          <a:bodyPr/>
          <a:lstStyle/>
          <a:p>
            <a:r>
              <a:rPr lang="en-US" dirty="0"/>
              <a:t>W4: What Not to Recycle</a:t>
            </a:r>
          </a:p>
        </p:txBody>
      </p:sp>
      <p:sp>
        <p:nvSpPr>
          <p:cNvPr id="3" name="Text Placeholder 2">
            <a:extLst>
              <a:ext uri="{FF2B5EF4-FFF2-40B4-BE49-F238E27FC236}">
                <a16:creationId xmlns:a16="http://schemas.microsoft.com/office/drawing/2014/main" id="{245CA9F4-B4F1-4FE1-8BF7-4440353D0BD6}"/>
              </a:ext>
            </a:extLst>
          </p:cNvPr>
          <p:cNvSpPr>
            <a:spLocks noGrp="1"/>
          </p:cNvSpPr>
          <p:nvPr>
            <p:ph type="body" idx="1"/>
          </p:nvPr>
        </p:nvSpPr>
        <p:spPr>
          <a:xfrm>
            <a:off x="497840" y="1901039"/>
            <a:ext cx="5727940" cy="4956961"/>
          </a:xfrm>
        </p:spPr>
        <p:txBody>
          <a:bodyPr lIns="45719" rIns="45719" anchor="t">
            <a:normAutofit/>
          </a:bodyPr>
          <a:lstStyle/>
          <a:p>
            <a:pPr>
              <a:lnSpc>
                <a:spcPct val="150000"/>
              </a:lnSpc>
            </a:pPr>
            <a:r>
              <a:rPr lang="en-US" sz="2400" dirty="0">
                <a:solidFill>
                  <a:schemeClr val="bg2"/>
                </a:solidFill>
              </a:rPr>
              <a:t>Absolutely no food, liquids, ice, paper cups, to-go bowls/boxes, utensils, Styrofoam, napkins, tissues, or coffee cups and lids should go in.</a:t>
            </a:r>
          </a:p>
          <a:p>
            <a:pPr>
              <a:lnSpc>
                <a:spcPct val="150000"/>
              </a:lnSpc>
            </a:pPr>
            <a:r>
              <a:rPr lang="en-US" sz="2400" dirty="0">
                <a:solidFill>
                  <a:schemeClr val="bg2"/>
                </a:solidFill>
              </a:rPr>
              <a:t>Some products, like utensils, coffee cups/lids, and to-go bowls/boxes will say they are compostable. If compost is available, compost. If not, landfill.</a:t>
            </a:r>
          </a:p>
        </p:txBody>
      </p:sp>
      <p:pic>
        <p:nvPicPr>
          <p:cNvPr id="4" name="Picture 4">
            <a:extLst>
              <a:ext uri="{FF2B5EF4-FFF2-40B4-BE49-F238E27FC236}">
                <a16:creationId xmlns:a16="http://schemas.microsoft.com/office/drawing/2014/main" id="{CA0972C0-AE7E-4721-BBEE-8D6562596278}"/>
              </a:ext>
            </a:extLst>
          </p:cNvPr>
          <p:cNvPicPr>
            <a:picLocks noChangeAspect="1"/>
          </p:cNvPicPr>
          <p:nvPr/>
        </p:nvPicPr>
        <p:blipFill>
          <a:blip r:embed="rId3"/>
          <a:stretch>
            <a:fillRect/>
          </a:stretch>
        </p:blipFill>
        <p:spPr>
          <a:xfrm>
            <a:off x="6556333" y="2689793"/>
            <a:ext cx="5443139" cy="2951130"/>
          </a:xfrm>
          <a:prstGeom prst="rect">
            <a:avLst/>
          </a:prstGeom>
        </p:spPr>
      </p:pic>
    </p:spTree>
    <p:extLst>
      <p:ext uri="{BB962C8B-B14F-4D97-AF65-F5344CB8AC3E}">
        <p14:creationId xmlns:p14="http://schemas.microsoft.com/office/powerpoint/2010/main" val="336196605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94F9-76E6-43F4-BA5D-09105C709309}"/>
              </a:ext>
            </a:extLst>
          </p:cNvPr>
          <p:cNvSpPr>
            <a:spLocks noGrp="1"/>
          </p:cNvSpPr>
          <p:nvPr>
            <p:ph type="title"/>
          </p:nvPr>
        </p:nvSpPr>
        <p:spPr/>
        <p:txBody>
          <a:bodyPr/>
          <a:lstStyle/>
          <a:p>
            <a:r>
              <a:rPr lang="en-US" dirty="0"/>
              <a:t>W4: Recycling Check</a:t>
            </a:r>
          </a:p>
        </p:txBody>
      </p:sp>
      <p:sp>
        <p:nvSpPr>
          <p:cNvPr id="3" name="Text Placeholder 2">
            <a:extLst>
              <a:ext uri="{FF2B5EF4-FFF2-40B4-BE49-F238E27FC236}">
                <a16:creationId xmlns:a16="http://schemas.microsoft.com/office/drawing/2014/main" id="{245CA9F4-B4F1-4FE1-8BF7-4440353D0BD6}"/>
              </a:ext>
            </a:extLst>
          </p:cNvPr>
          <p:cNvSpPr>
            <a:spLocks noGrp="1"/>
          </p:cNvSpPr>
          <p:nvPr>
            <p:ph type="body" idx="1"/>
          </p:nvPr>
        </p:nvSpPr>
        <p:spPr>
          <a:xfrm>
            <a:off x="84306" y="1766790"/>
            <a:ext cx="7101192" cy="5047359"/>
          </a:xfrm>
        </p:spPr>
        <p:txBody>
          <a:bodyPr lIns="45719" rIns="45719" anchor="t">
            <a:normAutofit lnSpcReduction="10000"/>
          </a:bodyPr>
          <a:lstStyle/>
          <a:p>
            <a:pPr>
              <a:lnSpc>
                <a:spcPct val="150000"/>
              </a:lnSpc>
            </a:pPr>
            <a:r>
              <a:rPr lang="en-US" sz="2400" dirty="0">
                <a:solidFill>
                  <a:schemeClr val="bg2"/>
                </a:solidFill>
              </a:rPr>
              <a:t>Avoid wish-cycling! If you're not sure if something can be recycled but think it could be, it is safer to landfill it instead.</a:t>
            </a:r>
          </a:p>
          <a:p>
            <a:pPr>
              <a:lnSpc>
                <a:spcPct val="150000"/>
              </a:lnSpc>
            </a:pPr>
            <a:r>
              <a:rPr lang="en-US" sz="2400" dirty="0">
                <a:solidFill>
                  <a:schemeClr val="bg2"/>
                </a:solidFill>
              </a:rPr>
              <a:t>In Missouri, #6 plastics are NOT recyclable. Only some #7 plastics are compostable. Make sure to check your labeling on the product for guidance.</a:t>
            </a:r>
          </a:p>
          <a:p>
            <a:pPr>
              <a:lnSpc>
                <a:spcPct val="150000"/>
              </a:lnSpc>
            </a:pPr>
            <a:r>
              <a:rPr lang="en-US" sz="2400" dirty="0">
                <a:solidFill>
                  <a:schemeClr val="bg2"/>
                </a:solidFill>
              </a:rPr>
              <a:t>If the product has a lot of food residue, make sure to wash it first before recycling. Ideally, materials should be clean and dry.</a:t>
            </a:r>
          </a:p>
          <a:p>
            <a:pPr marL="0" indent="0">
              <a:lnSpc>
                <a:spcPct val="150000"/>
              </a:lnSpc>
              <a:buNone/>
            </a:pPr>
            <a:endParaRPr lang="en-US" sz="2400" dirty="0">
              <a:solidFill>
                <a:schemeClr val="bg2"/>
              </a:solidFill>
            </a:endParaRPr>
          </a:p>
        </p:txBody>
      </p:sp>
      <p:pic>
        <p:nvPicPr>
          <p:cNvPr id="6" name="Picture 6" descr="A screenshot of a cell phone&#10;&#10;Description generated with high confidence">
            <a:extLst>
              <a:ext uri="{FF2B5EF4-FFF2-40B4-BE49-F238E27FC236}">
                <a16:creationId xmlns:a16="http://schemas.microsoft.com/office/drawing/2014/main" id="{C66E108C-8B80-4AC9-847A-40FC6142BB8F}"/>
              </a:ext>
            </a:extLst>
          </p:cNvPr>
          <p:cNvPicPr>
            <a:picLocks noChangeAspect="1"/>
          </p:cNvPicPr>
          <p:nvPr/>
        </p:nvPicPr>
        <p:blipFill>
          <a:blip r:embed="rId2"/>
          <a:stretch>
            <a:fillRect/>
          </a:stretch>
        </p:blipFill>
        <p:spPr>
          <a:xfrm>
            <a:off x="7272607" y="2899007"/>
            <a:ext cx="4689714" cy="2969298"/>
          </a:xfrm>
          <a:prstGeom prst="rect">
            <a:avLst/>
          </a:prstGeom>
        </p:spPr>
      </p:pic>
    </p:spTree>
    <p:extLst>
      <p:ext uri="{BB962C8B-B14F-4D97-AF65-F5344CB8AC3E}">
        <p14:creationId xmlns:p14="http://schemas.microsoft.com/office/powerpoint/2010/main" val="195117836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94F9-76E6-43F4-BA5D-09105C709309}"/>
              </a:ext>
            </a:extLst>
          </p:cNvPr>
          <p:cNvSpPr>
            <a:spLocks noGrp="1"/>
          </p:cNvSpPr>
          <p:nvPr>
            <p:ph type="title"/>
          </p:nvPr>
        </p:nvSpPr>
        <p:spPr/>
        <p:txBody>
          <a:bodyPr/>
          <a:lstStyle/>
          <a:p>
            <a:r>
              <a:rPr lang="en-US" dirty="0"/>
              <a:t>W4: Remember to Compost</a:t>
            </a:r>
          </a:p>
        </p:txBody>
      </p:sp>
      <p:sp>
        <p:nvSpPr>
          <p:cNvPr id="3" name="Text Placeholder 2">
            <a:extLst>
              <a:ext uri="{FF2B5EF4-FFF2-40B4-BE49-F238E27FC236}">
                <a16:creationId xmlns:a16="http://schemas.microsoft.com/office/drawing/2014/main" id="{245CA9F4-B4F1-4FE1-8BF7-4440353D0BD6}"/>
              </a:ext>
            </a:extLst>
          </p:cNvPr>
          <p:cNvSpPr>
            <a:spLocks noGrp="1"/>
          </p:cNvSpPr>
          <p:nvPr>
            <p:ph type="body" idx="1"/>
          </p:nvPr>
        </p:nvSpPr>
        <p:spPr>
          <a:xfrm>
            <a:off x="415046" y="1797278"/>
            <a:ext cx="5680954" cy="4956961"/>
          </a:xfrm>
        </p:spPr>
        <p:txBody>
          <a:bodyPr lIns="45719" rIns="45719" anchor="t">
            <a:normAutofit/>
          </a:bodyPr>
          <a:lstStyle/>
          <a:p>
            <a:pPr>
              <a:lnSpc>
                <a:spcPct val="150000"/>
              </a:lnSpc>
            </a:pPr>
            <a:r>
              <a:rPr lang="en-US" sz="2400" dirty="0">
                <a:solidFill>
                  <a:schemeClr val="bg2"/>
                </a:solidFill>
              </a:rPr>
              <a:t>Compost foods and liquids, brown paper products, napkins, and paper to-go boxes where compost is available.</a:t>
            </a:r>
          </a:p>
          <a:p>
            <a:pPr>
              <a:lnSpc>
                <a:spcPct val="150000"/>
              </a:lnSpc>
            </a:pPr>
            <a:r>
              <a:rPr lang="en-US" sz="2400" dirty="0">
                <a:solidFill>
                  <a:schemeClr val="bg2"/>
                </a:solidFill>
              </a:rPr>
              <a:t>Check plastic products to see if they are compostable.</a:t>
            </a:r>
          </a:p>
          <a:p>
            <a:pPr>
              <a:lnSpc>
                <a:spcPct val="150000"/>
              </a:lnSpc>
            </a:pPr>
            <a:r>
              <a:rPr lang="en-US" sz="2400" dirty="0">
                <a:solidFill>
                  <a:schemeClr val="bg2"/>
                </a:solidFill>
              </a:rPr>
              <a:t>Make sure to take regular utensils out of to-go boxes before composting.</a:t>
            </a:r>
          </a:p>
        </p:txBody>
      </p:sp>
      <p:pic>
        <p:nvPicPr>
          <p:cNvPr id="4" name="Picture 4" descr="A close up of food&#10;&#10;Description generated with high confidence">
            <a:extLst>
              <a:ext uri="{FF2B5EF4-FFF2-40B4-BE49-F238E27FC236}">
                <a16:creationId xmlns:a16="http://schemas.microsoft.com/office/drawing/2014/main" id="{C3628BC2-A8F1-4A55-BE22-ABB65BF7C5C3}"/>
              </a:ext>
            </a:extLst>
          </p:cNvPr>
          <p:cNvPicPr>
            <a:picLocks noChangeAspect="1"/>
          </p:cNvPicPr>
          <p:nvPr/>
        </p:nvPicPr>
        <p:blipFill>
          <a:blip r:embed="rId2"/>
          <a:stretch>
            <a:fillRect/>
          </a:stretch>
        </p:blipFill>
        <p:spPr>
          <a:xfrm>
            <a:off x="6349041" y="2984052"/>
            <a:ext cx="5604294" cy="2802083"/>
          </a:xfrm>
          <a:prstGeom prst="rect">
            <a:avLst/>
          </a:prstGeom>
        </p:spPr>
      </p:pic>
    </p:spTree>
    <p:extLst>
      <p:ext uri="{BB962C8B-B14F-4D97-AF65-F5344CB8AC3E}">
        <p14:creationId xmlns:p14="http://schemas.microsoft.com/office/powerpoint/2010/main" val="58736043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86AFB-009C-5A4B-A902-558068E81AC9}"/>
              </a:ext>
            </a:extLst>
          </p:cNvPr>
          <p:cNvSpPr>
            <a:spLocks noGrp="1"/>
          </p:cNvSpPr>
          <p:nvPr>
            <p:ph type="title"/>
          </p:nvPr>
        </p:nvSpPr>
        <p:spPr/>
        <p:txBody>
          <a:bodyPr/>
          <a:lstStyle/>
          <a:p>
            <a:r>
              <a:rPr lang="en-US" dirty="0"/>
              <a:t>D6: Unwanted Subscriptions</a:t>
            </a:r>
          </a:p>
        </p:txBody>
      </p:sp>
      <p:sp>
        <p:nvSpPr>
          <p:cNvPr id="3" name="Text Placeholder 2">
            <a:extLst>
              <a:ext uri="{FF2B5EF4-FFF2-40B4-BE49-F238E27FC236}">
                <a16:creationId xmlns:a16="http://schemas.microsoft.com/office/drawing/2014/main" id="{F757560A-0B79-1A49-9B19-9AC6A3B8DACE}"/>
              </a:ext>
            </a:extLst>
          </p:cNvPr>
          <p:cNvSpPr>
            <a:spLocks noGrp="1"/>
          </p:cNvSpPr>
          <p:nvPr>
            <p:ph type="body" idx="1"/>
          </p:nvPr>
        </p:nvSpPr>
        <p:spPr>
          <a:xfrm>
            <a:off x="372333" y="2038199"/>
            <a:ext cx="6530489" cy="4672021"/>
          </a:xfrm>
        </p:spPr>
        <p:txBody>
          <a:bodyPr>
            <a:noAutofit/>
          </a:bodyPr>
          <a:lstStyle/>
          <a:p>
            <a:pPr>
              <a:lnSpc>
                <a:spcPct val="150000"/>
              </a:lnSpc>
            </a:pPr>
            <a:r>
              <a:rPr lang="en-US" sz="2400" dirty="0">
                <a:solidFill>
                  <a:schemeClr val="bg2"/>
                </a:solidFill>
              </a:rPr>
              <a:t>Is anyone receiving catalogs they don’t want?</a:t>
            </a:r>
          </a:p>
          <a:p>
            <a:pPr>
              <a:lnSpc>
                <a:spcPct val="150000"/>
              </a:lnSpc>
            </a:pPr>
            <a:r>
              <a:rPr lang="en-US" sz="2400" dirty="0">
                <a:solidFill>
                  <a:schemeClr val="bg2"/>
                </a:solidFill>
              </a:rPr>
              <a:t>Reducing junk </a:t>
            </a:r>
            <a:r>
              <a:rPr lang="en-US" sz="2400" b="1" dirty="0">
                <a:solidFill>
                  <a:schemeClr val="bg2"/>
                </a:solidFill>
              </a:rPr>
              <a:t>mail helps the environment, protects your privacy, and limits clutter</a:t>
            </a:r>
          </a:p>
          <a:p>
            <a:pPr>
              <a:lnSpc>
                <a:spcPct val="150000"/>
              </a:lnSpc>
            </a:pPr>
            <a:r>
              <a:rPr lang="en-US" sz="2400" dirty="0">
                <a:solidFill>
                  <a:schemeClr val="bg2"/>
                </a:solidFill>
              </a:rPr>
              <a:t>Use </a:t>
            </a:r>
            <a:r>
              <a:rPr lang="en-US" sz="2400" dirty="0">
                <a:solidFill>
                  <a:srgbClr val="0070C0"/>
                </a:solidFill>
                <a:hlinkClick r:id="rId3">
                  <a:extLst>
                    <a:ext uri="{A12FA001-AC4F-418D-AE19-62706E023703}">
                      <ahyp:hlinkClr xmlns:ahyp="http://schemas.microsoft.com/office/drawing/2018/hyperlinkcolor" xmlns="" val="tx"/>
                    </a:ext>
                  </a:extLst>
                </a:hlinkClick>
              </a:rPr>
              <a:t>Catalog Choice </a:t>
            </a:r>
            <a:r>
              <a:rPr lang="en-US" sz="2400" dirty="0">
                <a:solidFill>
                  <a:schemeClr val="bg2"/>
                </a:solidFill>
              </a:rPr>
              <a:t>to get started; they will send opt-out requests on your behalf, or call and discontinue individually </a:t>
            </a:r>
          </a:p>
        </p:txBody>
      </p:sp>
      <p:pic>
        <p:nvPicPr>
          <p:cNvPr id="5" name="Picture 4">
            <a:extLst>
              <a:ext uri="{FF2B5EF4-FFF2-40B4-BE49-F238E27FC236}">
                <a16:creationId xmlns:a16="http://schemas.microsoft.com/office/drawing/2014/main" id="{9D516C11-0053-7049-8313-D68A9DD3B715}"/>
              </a:ext>
            </a:extLst>
          </p:cNvPr>
          <p:cNvPicPr>
            <a:picLocks noChangeAspect="1"/>
          </p:cNvPicPr>
          <p:nvPr/>
        </p:nvPicPr>
        <p:blipFill rotWithShape="1">
          <a:blip r:embed="rId4"/>
          <a:srcRect l="17289" r="18271"/>
          <a:stretch/>
        </p:blipFill>
        <p:spPr>
          <a:xfrm>
            <a:off x="7229037" y="2038199"/>
            <a:ext cx="3712313" cy="3834595"/>
          </a:xfrm>
          <a:prstGeom prst="rect">
            <a:avLst/>
          </a:prstGeom>
        </p:spPr>
      </p:pic>
    </p:spTree>
    <p:extLst>
      <p:ext uri="{BB962C8B-B14F-4D97-AF65-F5344CB8AC3E}">
        <p14:creationId xmlns:p14="http://schemas.microsoft.com/office/powerpoint/2010/main" val="63216051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999EF-505E-A94F-A8A2-EE406F5B4009}"/>
              </a:ext>
            </a:extLst>
          </p:cNvPr>
          <p:cNvSpPr>
            <a:spLocks noGrp="1"/>
          </p:cNvSpPr>
          <p:nvPr>
            <p:ph type="title"/>
          </p:nvPr>
        </p:nvSpPr>
        <p:spPr/>
        <p:txBody>
          <a:bodyPr/>
          <a:lstStyle/>
          <a:p>
            <a:r>
              <a:rPr lang="en-US" dirty="0"/>
              <a:t>P6: Styrofoam Products</a:t>
            </a:r>
          </a:p>
        </p:txBody>
      </p:sp>
      <p:sp>
        <p:nvSpPr>
          <p:cNvPr id="3" name="Text Placeholder 2">
            <a:extLst>
              <a:ext uri="{FF2B5EF4-FFF2-40B4-BE49-F238E27FC236}">
                <a16:creationId xmlns:a16="http://schemas.microsoft.com/office/drawing/2014/main" id="{8A85A313-7F8C-3647-B2B5-6407E227D7B4}"/>
              </a:ext>
            </a:extLst>
          </p:cNvPr>
          <p:cNvSpPr>
            <a:spLocks noGrp="1"/>
          </p:cNvSpPr>
          <p:nvPr>
            <p:ph type="body" idx="1"/>
          </p:nvPr>
        </p:nvSpPr>
        <p:spPr>
          <a:xfrm>
            <a:off x="817881" y="2287920"/>
            <a:ext cx="10515600" cy="3509765"/>
          </a:xfrm>
        </p:spPr>
        <p:txBody>
          <a:bodyPr>
            <a:normAutofit/>
          </a:bodyPr>
          <a:lstStyle/>
          <a:p>
            <a:pPr>
              <a:lnSpc>
                <a:spcPct val="150000"/>
              </a:lnSpc>
            </a:pPr>
            <a:r>
              <a:rPr lang="en-US" sz="2400" dirty="0">
                <a:solidFill>
                  <a:schemeClr val="bg2"/>
                </a:solidFill>
              </a:rPr>
              <a:t>Styrofoam is the </a:t>
            </a:r>
            <a:r>
              <a:rPr lang="en-US" sz="2400" b="1" dirty="0">
                <a:solidFill>
                  <a:schemeClr val="bg2"/>
                </a:solidFill>
              </a:rPr>
              <a:t>fifth</a:t>
            </a:r>
            <a:r>
              <a:rPr lang="en-US" sz="2400" dirty="0">
                <a:solidFill>
                  <a:schemeClr val="bg2"/>
                </a:solidFill>
              </a:rPr>
              <a:t> largest source of hazardous waste in the US</a:t>
            </a:r>
          </a:p>
          <a:p>
            <a:pPr>
              <a:lnSpc>
                <a:spcPct val="150000"/>
              </a:lnSpc>
            </a:pPr>
            <a:r>
              <a:rPr lang="en-US" sz="2400" dirty="0">
                <a:solidFill>
                  <a:schemeClr val="bg2"/>
                </a:solidFill>
              </a:rPr>
              <a:t>Styrofoam is composed of carcinogens, can cause health problems when microwaved, and takes up to </a:t>
            </a:r>
            <a:r>
              <a:rPr lang="en-US" sz="2400" b="1" dirty="0">
                <a:solidFill>
                  <a:schemeClr val="bg2"/>
                </a:solidFill>
              </a:rPr>
              <a:t>500 years to decompose </a:t>
            </a:r>
          </a:p>
          <a:p>
            <a:pPr>
              <a:lnSpc>
                <a:spcPct val="150000"/>
              </a:lnSpc>
            </a:pPr>
            <a:r>
              <a:rPr lang="en-US" sz="2400" dirty="0">
                <a:solidFill>
                  <a:schemeClr val="bg2"/>
                </a:solidFill>
              </a:rPr>
              <a:t>When purchasing for your office, please avoid Styrofoam products (cups, bowls, plates, packing peanuts, &amp; coolers)</a:t>
            </a:r>
          </a:p>
        </p:txBody>
      </p:sp>
    </p:spTree>
    <p:extLst>
      <p:ext uri="{BB962C8B-B14F-4D97-AF65-F5344CB8AC3E}">
        <p14:creationId xmlns:p14="http://schemas.microsoft.com/office/powerpoint/2010/main" val="281970707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986B5-60D6-9F4A-BA64-E0E449FDFDF4}"/>
              </a:ext>
            </a:extLst>
          </p:cNvPr>
          <p:cNvSpPr>
            <a:spLocks noGrp="1"/>
          </p:cNvSpPr>
          <p:nvPr>
            <p:ph type="title"/>
          </p:nvPr>
        </p:nvSpPr>
        <p:spPr/>
        <p:txBody>
          <a:bodyPr/>
          <a:lstStyle/>
          <a:p>
            <a:r>
              <a:rPr lang="en-US" dirty="0"/>
              <a:t>P11: Bottled Water </a:t>
            </a:r>
          </a:p>
        </p:txBody>
      </p:sp>
      <p:sp>
        <p:nvSpPr>
          <p:cNvPr id="3" name="Text Placeholder 2">
            <a:extLst>
              <a:ext uri="{FF2B5EF4-FFF2-40B4-BE49-F238E27FC236}">
                <a16:creationId xmlns:a16="http://schemas.microsoft.com/office/drawing/2014/main" id="{B56E2463-4A74-E64F-AED2-51B748182479}"/>
              </a:ext>
            </a:extLst>
          </p:cNvPr>
          <p:cNvSpPr>
            <a:spLocks noGrp="1"/>
          </p:cNvSpPr>
          <p:nvPr>
            <p:ph type="body" idx="1"/>
          </p:nvPr>
        </p:nvSpPr>
        <p:spPr>
          <a:xfrm>
            <a:off x="115218" y="1738276"/>
            <a:ext cx="5711841" cy="4818143"/>
          </a:xfrm>
        </p:spPr>
        <p:txBody>
          <a:bodyPr lIns="45719" rIns="45719" anchor="t">
            <a:noAutofit/>
          </a:bodyPr>
          <a:lstStyle/>
          <a:p>
            <a:pPr>
              <a:lnSpc>
                <a:spcPct val="150000"/>
              </a:lnSpc>
            </a:pPr>
            <a:r>
              <a:rPr lang="en-US" sz="2400" dirty="0">
                <a:solidFill>
                  <a:schemeClr val="bg2"/>
                </a:solidFill>
              </a:rPr>
              <a:t>In the US, we use more than 50 billion plastic water bottles each year</a:t>
            </a:r>
          </a:p>
          <a:p>
            <a:pPr>
              <a:lnSpc>
                <a:spcPct val="150000"/>
              </a:lnSpc>
            </a:pPr>
            <a:r>
              <a:rPr lang="en-US" sz="2400" dirty="0">
                <a:solidFill>
                  <a:schemeClr val="bg2"/>
                </a:solidFill>
              </a:rPr>
              <a:t>38 billion end up in our landfills, oceans, and streets</a:t>
            </a:r>
          </a:p>
          <a:p>
            <a:pPr>
              <a:lnSpc>
                <a:spcPct val="150000"/>
              </a:lnSpc>
            </a:pPr>
            <a:r>
              <a:rPr lang="en-US" sz="2400" dirty="0">
                <a:solidFill>
                  <a:schemeClr val="bg2"/>
                </a:solidFill>
              </a:rPr>
              <a:t>Plastic bottles take hundreds of years to biodegrade </a:t>
            </a:r>
          </a:p>
          <a:p>
            <a:pPr>
              <a:lnSpc>
                <a:spcPct val="150000"/>
              </a:lnSpc>
            </a:pPr>
            <a:r>
              <a:rPr lang="en-US" sz="2400" dirty="0">
                <a:solidFill>
                  <a:schemeClr val="bg2"/>
                </a:solidFill>
              </a:rPr>
              <a:t>Encourage office members to bring their own reusable water bottle.</a:t>
            </a:r>
          </a:p>
        </p:txBody>
      </p:sp>
      <p:pic>
        <p:nvPicPr>
          <p:cNvPr id="4" name="Picture 3">
            <a:extLst>
              <a:ext uri="{FF2B5EF4-FFF2-40B4-BE49-F238E27FC236}">
                <a16:creationId xmlns:a16="http://schemas.microsoft.com/office/drawing/2014/main" id="{7B5EA5B8-01C6-8047-A0C2-5AC95AF5FB6C}"/>
              </a:ext>
            </a:extLst>
          </p:cNvPr>
          <p:cNvPicPr>
            <a:picLocks noChangeAspect="1"/>
          </p:cNvPicPr>
          <p:nvPr/>
        </p:nvPicPr>
        <p:blipFill>
          <a:blip r:embed="rId3"/>
          <a:stretch>
            <a:fillRect/>
          </a:stretch>
        </p:blipFill>
        <p:spPr>
          <a:xfrm>
            <a:off x="6113929" y="2039758"/>
            <a:ext cx="5918562" cy="3333806"/>
          </a:xfrm>
          <a:prstGeom prst="rect">
            <a:avLst/>
          </a:prstGeom>
        </p:spPr>
      </p:pic>
      <p:sp>
        <p:nvSpPr>
          <p:cNvPr id="5" name="TextBox 4">
            <a:extLst>
              <a:ext uri="{FF2B5EF4-FFF2-40B4-BE49-F238E27FC236}">
                <a16:creationId xmlns:a16="http://schemas.microsoft.com/office/drawing/2014/main" id="{9EE8D4AE-0B7F-704A-A312-2DDFDF8AAC57}"/>
              </a:ext>
            </a:extLst>
          </p:cNvPr>
          <p:cNvSpPr txBox="1"/>
          <p:nvPr/>
        </p:nvSpPr>
        <p:spPr>
          <a:xfrm>
            <a:off x="6113929" y="5910091"/>
            <a:ext cx="5918562"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1" hangingPunct="0">
              <a:lnSpc>
                <a:spcPct val="100000"/>
              </a:lnSpc>
              <a:spcBef>
                <a:spcPts val="0"/>
              </a:spcBef>
              <a:spcAft>
                <a:spcPts val="0"/>
              </a:spcAft>
              <a:buClrTx/>
              <a:buSzTx/>
              <a:buFontTx/>
              <a:buNone/>
              <a:tabLst/>
            </a:pPr>
            <a:r>
              <a:rPr lang="en-US" dirty="0">
                <a:hlinkClick r:id="rId4"/>
              </a:rPr>
              <a:t>https://www.youtube.com/watch?time_continue=2&amp;v=_6xlNyWPpB8</a:t>
            </a: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Tree>
    <p:extLst>
      <p:ext uri="{BB962C8B-B14F-4D97-AF65-F5344CB8AC3E}">
        <p14:creationId xmlns:p14="http://schemas.microsoft.com/office/powerpoint/2010/main" val="344159794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8107-B652-EB4D-A1C8-88C2B83F15EA}"/>
              </a:ext>
            </a:extLst>
          </p:cNvPr>
          <p:cNvSpPr>
            <a:spLocks noGrp="1"/>
          </p:cNvSpPr>
          <p:nvPr>
            <p:ph type="title"/>
          </p:nvPr>
        </p:nvSpPr>
        <p:spPr/>
        <p:txBody>
          <a:bodyPr/>
          <a:lstStyle/>
          <a:p>
            <a:r>
              <a:rPr lang="en-US" dirty="0"/>
              <a:t>P12: Green Catering </a:t>
            </a:r>
          </a:p>
        </p:txBody>
      </p:sp>
      <p:sp>
        <p:nvSpPr>
          <p:cNvPr id="3" name="Text Placeholder 2">
            <a:extLst>
              <a:ext uri="{FF2B5EF4-FFF2-40B4-BE49-F238E27FC236}">
                <a16:creationId xmlns:a16="http://schemas.microsoft.com/office/drawing/2014/main" id="{CBF8B5EE-4AEF-FC4E-8702-09603346B66C}"/>
              </a:ext>
            </a:extLst>
          </p:cNvPr>
          <p:cNvSpPr>
            <a:spLocks noGrp="1"/>
          </p:cNvSpPr>
          <p:nvPr>
            <p:ph type="body" idx="1"/>
          </p:nvPr>
        </p:nvSpPr>
        <p:spPr>
          <a:xfrm>
            <a:off x="497840" y="1901040"/>
            <a:ext cx="7193878" cy="4956960"/>
          </a:xfrm>
        </p:spPr>
        <p:txBody>
          <a:bodyPr>
            <a:noAutofit/>
          </a:bodyPr>
          <a:lstStyle/>
          <a:p>
            <a:pPr>
              <a:lnSpc>
                <a:spcPct val="150000"/>
              </a:lnSpc>
            </a:pPr>
            <a:r>
              <a:rPr lang="en-US" sz="2400" dirty="0">
                <a:solidFill>
                  <a:schemeClr val="bg2"/>
                </a:solidFill>
              </a:rPr>
              <a:t>For meetings and events with catered food, use a vendor certified with the </a:t>
            </a:r>
            <a:r>
              <a:rPr lang="en-US" sz="2400" dirty="0">
                <a:solidFill>
                  <a:schemeClr val="bg2"/>
                </a:solidFill>
                <a:hlinkClick r:id="rId3"/>
              </a:rPr>
              <a:t>Green Dining Alliance </a:t>
            </a:r>
            <a:endParaRPr lang="en-US" sz="2400" dirty="0">
              <a:solidFill>
                <a:schemeClr val="bg2"/>
              </a:solidFill>
            </a:endParaRPr>
          </a:p>
          <a:p>
            <a:pPr>
              <a:lnSpc>
                <a:spcPct val="150000"/>
              </a:lnSpc>
            </a:pPr>
            <a:r>
              <a:rPr lang="en-US" sz="2400" dirty="0" smtClean="0">
                <a:solidFill>
                  <a:schemeClr val="bg2"/>
                </a:solidFill>
              </a:rPr>
              <a:t>Look </a:t>
            </a:r>
            <a:r>
              <a:rPr lang="en-US" sz="2400" dirty="0">
                <a:solidFill>
                  <a:schemeClr val="bg2"/>
                </a:solidFill>
              </a:rPr>
              <a:t>through the list of </a:t>
            </a:r>
            <a:r>
              <a:rPr lang="en-US" sz="2400" dirty="0" smtClean="0">
                <a:solidFill>
                  <a:schemeClr val="bg2"/>
                </a:solidFill>
              </a:rPr>
              <a:t>reviewed and recommended </a:t>
            </a:r>
            <a:r>
              <a:rPr lang="en-US" sz="2400" dirty="0">
                <a:solidFill>
                  <a:schemeClr val="bg2"/>
                </a:solidFill>
                <a:hlinkClick r:id="rId4"/>
              </a:rPr>
              <a:t>restaurants </a:t>
            </a:r>
            <a:r>
              <a:rPr lang="en-US" sz="2400" dirty="0" smtClean="0">
                <a:solidFill>
                  <a:schemeClr val="bg2"/>
                </a:solidFill>
                <a:hlinkClick r:id="rId4"/>
              </a:rPr>
              <a:t>and caterers </a:t>
            </a:r>
            <a:r>
              <a:rPr lang="en-US" sz="2400" dirty="0" smtClean="0">
                <a:solidFill>
                  <a:schemeClr val="bg2"/>
                </a:solidFill>
              </a:rPr>
              <a:t>who have demonstrated that they can accommodate requests for zero waste food service. </a:t>
            </a:r>
          </a:p>
          <a:p>
            <a:pPr>
              <a:lnSpc>
                <a:spcPct val="150000"/>
              </a:lnSpc>
            </a:pPr>
            <a:r>
              <a:rPr lang="en-US" sz="2400" dirty="0" smtClean="0">
                <a:solidFill>
                  <a:schemeClr val="bg2"/>
                </a:solidFill>
              </a:rPr>
              <a:t>Use the </a:t>
            </a:r>
            <a:r>
              <a:rPr lang="en-US" sz="2400" dirty="0" smtClean="0">
                <a:solidFill>
                  <a:schemeClr val="bg2"/>
                </a:solidFill>
                <a:hlinkClick r:id="rId5"/>
              </a:rPr>
              <a:t>Green Event Caterer Questionnaire </a:t>
            </a:r>
            <a:r>
              <a:rPr lang="en-US" sz="2400" dirty="0" smtClean="0">
                <a:solidFill>
                  <a:schemeClr val="bg2"/>
                </a:solidFill>
              </a:rPr>
              <a:t>to make sure you are covering all your bases!</a:t>
            </a:r>
            <a:endParaRPr lang="en-US" sz="2400" dirty="0"/>
          </a:p>
        </p:txBody>
      </p:sp>
      <p:pic>
        <p:nvPicPr>
          <p:cNvPr id="5" name="Picture 4">
            <a:extLst>
              <a:ext uri="{FF2B5EF4-FFF2-40B4-BE49-F238E27FC236}">
                <a16:creationId xmlns:a16="http://schemas.microsoft.com/office/drawing/2014/main" id="{59469FB1-6AFB-CF40-9BD2-0C12B2AD39C6}"/>
              </a:ext>
            </a:extLst>
          </p:cNvPr>
          <p:cNvPicPr>
            <a:picLocks noChangeAspect="1"/>
          </p:cNvPicPr>
          <p:nvPr/>
        </p:nvPicPr>
        <p:blipFill>
          <a:blip r:embed="rId6"/>
          <a:stretch>
            <a:fillRect/>
          </a:stretch>
        </p:blipFill>
        <p:spPr>
          <a:xfrm>
            <a:off x="8189150" y="2342071"/>
            <a:ext cx="3592565" cy="3592565"/>
          </a:xfrm>
          <a:prstGeom prst="rect">
            <a:avLst/>
          </a:prstGeom>
        </p:spPr>
      </p:pic>
    </p:spTree>
    <p:extLst>
      <p:ext uri="{BB962C8B-B14F-4D97-AF65-F5344CB8AC3E}">
        <p14:creationId xmlns:p14="http://schemas.microsoft.com/office/powerpoint/2010/main" val="1899837103"/>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E5FE5-96AD-4F0E-9838-3435C0E904CA}"/>
              </a:ext>
            </a:extLst>
          </p:cNvPr>
          <p:cNvSpPr>
            <a:spLocks noGrp="1"/>
          </p:cNvSpPr>
          <p:nvPr>
            <p:ph type="title"/>
          </p:nvPr>
        </p:nvSpPr>
        <p:spPr/>
        <p:txBody>
          <a:bodyPr/>
          <a:lstStyle/>
          <a:p>
            <a:r>
              <a:rPr lang="en-US" dirty="0"/>
              <a:t>T1: Alternative Transportation</a:t>
            </a:r>
          </a:p>
        </p:txBody>
      </p:sp>
      <p:sp>
        <p:nvSpPr>
          <p:cNvPr id="3" name="Text Placeholder 2">
            <a:extLst>
              <a:ext uri="{FF2B5EF4-FFF2-40B4-BE49-F238E27FC236}">
                <a16:creationId xmlns:a16="http://schemas.microsoft.com/office/drawing/2014/main" id="{1983796F-0CD1-40A9-B750-8B57CB5A6798}"/>
              </a:ext>
            </a:extLst>
          </p:cNvPr>
          <p:cNvSpPr>
            <a:spLocks noGrp="1"/>
          </p:cNvSpPr>
          <p:nvPr>
            <p:ph type="body" idx="1"/>
          </p:nvPr>
        </p:nvSpPr>
        <p:spPr>
          <a:xfrm>
            <a:off x="433953" y="1697064"/>
            <a:ext cx="5486400" cy="5160936"/>
          </a:xfrm>
        </p:spPr>
        <p:txBody>
          <a:bodyPr lIns="45719" rIns="45719" anchor="ctr">
            <a:normAutofit/>
          </a:bodyPr>
          <a:lstStyle/>
          <a:p>
            <a:pPr marL="0" indent="0" algn="l">
              <a:lnSpc>
                <a:spcPct val="150000"/>
              </a:lnSpc>
              <a:buNone/>
            </a:pPr>
            <a:r>
              <a:rPr lang="en-US" sz="2400" dirty="0">
                <a:solidFill>
                  <a:schemeClr val="bg2"/>
                </a:solidFill>
              </a:rPr>
              <a:t>Through education and changes to policies and infrastructure, </a:t>
            </a:r>
            <a:r>
              <a:rPr lang="en-US" sz="2400" dirty="0" err="1">
                <a:solidFill>
                  <a:schemeClr val="bg2"/>
                </a:solidFill>
              </a:rPr>
              <a:t>WashU</a:t>
            </a:r>
            <a:r>
              <a:rPr lang="en-US" sz="2400" dirty="0">
                <a:solidFill>
                  <a:schemeClr val="bg2"/>
                </a:solidFill>
              </a:rPr>
              <a:t> works to advance low-carbon, active forms of transportation that lessen environmental impact, encourage healthy lifestyles, and strengthen our sense of community.</a:t>
            </a:r>
          </a:p>
        </p:txBody>
      </p:sp>
      <p:pic>
        <p:nvPicPr>
          <p:cNvPr id="4" name="Picture 4" descr="A person riding a bicycle in front of a tree&#10;&#10;Description generated with very high confidence">
            <a:extLst>
              <a:ext uri="{FF2B5EF4-FFF2-40B4-BE49-F238E27FC236}">
                <a16:creationId xmlns:a16="http://schemas.microsoft.com/office/drawing/2014/main" id="{AD3F6273-2063-4A0D-A308-E3EC71E4043F}"/>
              </a:ext>
            </a:extLst>
          </p:cNvPr>
          <p:cNvPicPr>
            <a:picLocks noChangeAspect="1"/>
          </p:cNvPicPr>
          <p:nvPr/>
        </p:nvPicPr>
        <p:blipFill>
          <a:blip r:embed="rId3"/>
          <a:stretch>
            <a:fillRect/>
          </a:stretch>
        </p:blipFill>
        <p:spPr>
          <a:xfrm>
            <a:off x="6610174" y="2682305"/>
            <a:ext cx="4928557" cy="3190453"/>
          </a:xfrm>
          <a:prstGeom prst="rect">
            <a:avLst/>
          </a:prstGeom>
        </p:spPr>
      </p:pic>
    </p:spTree>
    <p:extLst>
      <p:ext uri="{BB962C8B-B14F-4D97-AF65-F5344CB8AC3E}">
        <p14:creationId xmlns:p14="http://schemas.microsoft.com/office/powerpoint/2010/main" val="345752350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E5FE5-96AD-4F0E-9838-3435C0E904CA}"/>
              </a:ext>
            </a:extLst>
          </p:cNvPr>
          <p:cNvSpPr>
            <a:spLocks noGrp="1"/>
          </p:cNvSpPr>
          <p:nvPr>
            <p:ph type="title"/>
          </p:nvPr>
        </p:nvSpPr>
        <p:spPr/>
        <p:txBody>
          <a:bodyPr/>
          <a:lstStyle/>
          <a:p>
            <a:r>
              <a:rPr lang="en-US" dirty="0"/>
              <a:t>T7: Bearly Drivers Program</a:t>
            </a:r>
          </a:p>
        </p:txBody>
      </p:sp>
      <p:sp>
        <p:nvSpPr>
          <p:cNvPr id="3" name="Text Placeholder 2">
            <a:extLst>
              <a:ext uri="{FF2B5EF4-FFF2-40B4-BE49-F238E27FC236}">
                <a16:creationId xmlns:a16="http://schemas.microsoft.com/office/drawing/2014/main" id="{1983796F-0CD1-40A9-B750-8B57CB5A6798}"/>
              </a:ext>
            </a:extLst>
          </p:cNvPr>
          <p:cNvSpPr>
            <a:spLocks noGrp="1"/>
          </p:cNvSpPr>
          <p:nvPr>
            <p:ph type="body" idx="1"/>
          </p:nvPr>
        </p:nvSpPr>
        <p:spPr>
          <a:xfrm>
            <a:off x="497840" y="1901039"/>
            <a:ext cx="6201673" cy="4956961"/>
          </a:xfrm>
        </p:spPr>
        <p:txBody>
          <a:bodyPr lIns="45719" rIns="45719" anchor="t">
            <a:normAutofit/>
          </a:bodyPr>
          <a:lstStyle/>
          <a:p>
            <a:pPr>
              <a:lnSpc>
                <a:spcPct val="150000"/>
              </a:lnSpc>
            </a:pPr>
            <a:r>
              <a:rPr lang="en-US" sz="2400" dirty="0">
                <a:solidFill>
                  <a:schemeClr val="bg2"/>
                </a:solidFill>
              </a:rPr>
              <a:t>Full-time Danforth faculty and staff who meet all eligibility requirements may share the cost of a parking permit and park in designated Bearly Drivers parking spaces.</a:t>
            </a:r>
          </a:p>
          <a:p>
            <a:pPr>
              <a:lnSpc>
                <a:spcPct val="150000"/>
              </a:lnSpc>
            </a:pPr>
            <a:r>
              <a:rPr lang="en-US" sz="2400" dirty="0">
                <a:solidFill>
                  <a:schemeClr val="bg2"/>
                </a:solidFill>
              </a:rPr>
              <a:t>More information is available on the </a:t>
            </a:r>
            <a:r>
              <a:rPr lang="en-US" sz="2400" dirty="0">
                <a:solidFill>
                  <a:srgbClr val="0070C0"/>
                </a:solidFill>
                <a:hlinkClick r:id="rId3">
                  <a:extLst>
                    <a:ext uri="{A12FA001-AC4F-418D-AE19-62706E023703}">
                      <ahyp:hlinkClr xmlns:ahyp="http://schemas.microsoft.com/office/drawing/2018/hyperlinkcolor" xmlns="" val="tx"/>
                    </a:ext>
                  </a:extLst>
                </a:hlinkClick>
              </a:rPr>
              <a:t>Bearly Drivers Carpool</a:t>
            </a:r>
            <a:r>
              <a:rPr lang="en-US" sz="2400" dirty="0">
                <a:solidFill>
                  <a:schemeClr val="bg2"/>
                </a:solidFill>
              </a:rPr>
              <a:t> page.</a:t>
            </a:r>
          </a:p>
        </p:txBody>
      </p:sp>
      <p:pic>
        <p:nvPicPr>
          <p:cNvPr id="5" name="Picture 4">
            <a:extLst>
              <a:ext uri="{FF2B5EF4-FFF2-40B4-BE49-F238E27FC236}">
                <a16:creationId xmlns:a16="http://schemas.microsoft.com/office/drawing/2014/main" id="{F47EDB12-23D0-4F21-9BDC-92A3E39CD96E}"/>
              </a:ext>
            </a:extLst>
          </p:cNvPr>
          <p:cNvPicPr>
            <a:picLocks noChangeAspect="1"/>
          </p:cNvPicPr>
          <p:nvPr/>
        </p:nvPicPr>
        <p:blipFill rotWithShape="1">
          <a:blip r:embed="rId4"/>
          <a:srcRect l="18878" r="52648"/>
          <a:stretch/>
        </p:blipFill>
        <p:spPr>
          <a:xfrm>
            <a:off x="7286574" y="1963033"/>
            <a:ext cx="3779215" cy="4501695"/>
          </a:xfrm>
          <a:prstGeom prst="rect">
            <a:avLst/>
          </a:prstGeom>
        </p:spPr>
      </p:pic>
    </p:spTree>
    <p:extLst>
      <p:ext uri="{BB962C8B-B14F-4D97-AF65-F5344CB8AC3E}">
        <p14:creationId xmlns:p14="http://schemas.microsoft.com/office/powerpoint/2010/main" val="3706350393"/>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E713-460F-D747-9EAB-5019A65219FF}"/>
              </a:ext>
            </a:extLst>
          </p:cNvPr>
          <p:cNvSpPr>
            <a:spLocks noGrp="1"/>
          </p:cNvSpPr>
          <p:nvPr>
            <p:ph type="title"/>
          </p:nvPr>
        </p:nvSpPr>
        <p:spPr/>
        <p:txBody>
          <a:bodyPr/>
          <a:lstStyle/>
          <a:p>
            <a:r>
              <a:rPr lang="en-US" dirty="0"/>
              <a:t>T3: U Pass </a:t>
            </a:r>
          </a:p>
        </p:txBody>
      </p:sp>
      <p:sp>
        <p:nvSpPr>
          <p:cNvPr id="3" name="Text Placeholder 2">
            <a:extLst>
              <a:ext uri="{FF2B5EF4-FFF2-40B4-BE49-F238E27FC236}">
                <a16:creationId xmlns:a16="http://schemas.microsoft.com/office/drawing/2014/main" id="{F3D9DF23-63D8-FD48-853D-6E55B19F65FB}"/>
              </a:ext>
            </a:extLst>
          </p:cNvPr>
          <p:cNvSpPr>
            <a:spLocks noGrp="1"/>
          </p:cNvSpPr>
          <p:nvPr>
            <p:ph type="body" idx="1"/>
          </p:nvPr>
        </p:nvSpPr>
        <p:spPr>
          <a:xfrm>
            <a:off x="497840" y="1958849"/>
            <a:ext cx="6512560" cy="4899151"/>
          </a:xfrm>
        </p:spPr>
        <p:txBody>
          <a:bodyPr lIns="45719" rIns="45719" anchor="t">
            <a:noAutofit/>
          </a:bodyPr>
          <a:lstStyle/>
          <a:p>
            <a:pPr>
              <a:lnSpc>
                <a:spcPct val="150000"/>
              </a:lnSpc>
            </a:pPr>
            <a:r>
              <a:rPr lang="en-US" sz="2400" dirty="0">
                <a:solidFill>
                  <a:schemeClr val="bg2"/>
                </a:solidFill>
              </a:rPr>
              <a:t>The U-Pass Program provides </a:t>
            </a:r>
            <a:r>
              <a:rPr lang="en-US" sz="2400" b="1" dirty="0">
                <a:solidFill>
                  <a:schemeClr val="bg2"/>
                </a:solidFill>
              </a:rPr>
              <a:t>free</a:t>
            </a:r>
            <a:r>
              <a:rPr lang="en-US" sz="2400" dirty="0">
                <a:solidFill>
                  <a:schemeClr val="bg2"/>
                </a:solidFill>
              </a:rPr>
              <a:t> Metro passes to Wash U faculty and staff</a:t>
            </a:r>
          </a:p>
          <a:p>
            <a:pPr>
              <a:lnSpc>
                <a:spcPct val="150000"/>
              </a:lnSpc>
            </a:pPr>
            <a:r>
              <a:rPr lang="en-US" sz="2400" dirty="0">
                <a:solidFill>
                  <a:schemeClr val="bg2"/>
                </a:solidFill>
              </a:rPr>
              <a:t>If an office member has a U-Pass and uses it once a month, your office will receive a point towards the checklist. </a:t>
            </a:r>
          </a:p>
          <a:p>
            <a:pPr>
              <a:lnSpc>
                <a:spcPct val="150000"/>
              </a:lnSpc>
            </a:pPr>
            <a:r>
              <a:rPr lang="en-US" sz="2400" dirty="0">
                <a:solidFill>
                  <a:schemeClr val="bg2"/>
                </a:solidFill>
              </a:rPr>
              <a:t>To register for a U-Pass, visit this </a:t>
            </a:r>
            <a:r>
              <a:rPr lang="en-US" sz="2400" dirty="0">
                <a:solidFill>
                  <a:srgbClr val="0070C0"/>
                </a:solidFill>
                <a:hlinkClick r:id="rId3">
                  <a:extLst>
                    <a:ext uri="{A12FA001-AC4F-418D-AE19-62706E023703}">
                      <ahyp:hlinkClr xmlns:ahyp="http://schemas.microsoft.com/office/drawing/2018/hyperlinkcolor" xmlns="" val="tx"/>
                    </a:ext>
                  </a:extLst>
                </a:hlinkClick>
              </a:rPr>
              <a:t>website</a:t>
            </a:r>
            <a:r>
              <a:rPr lang="en-US" sz="2400" dirty="0">
                <a:solidFill>
                  <a:schemeClr val="bg2"/>
                </a:solidFill>
              </a:rPr>
              <a:t>. Is anyone willing to sign up now?</a:t>
            </a:r>
          </a:p>
        </p:txBody>
      </p:sp>
      <p:pic>
        <p:nvPicPr>
          <p:cNvPr id="4" name="Picture 3">
            <a:extLst>
              <a:ext uri="{FF2B5EF4-FFF2-40B4-BE49-F238E27FC236}">
                <a16:creationId xmlns:a16="http://schemas.microsoft.com/office/drawing/2014/main" id="{FB9908E9-F194-E848-B27F-FF3187229600}"/>
              </a:ext>
            </a:extLst>
          </p:cNvPr>
          <p:cNvPicPr>
            <a:picLocks noChangeAspect="1"/>
          </p:cNvPicPr>
          <p:nvPr/>
        </p:nvPicPr>
        <p:blipFill rotWithShape="1">
          <a:blip r:embed="rId4"/>
          <a:srcRect l="4961" r="29947"/>
          <a:stretch/>
        </p:blipFill>
        <p:spPr>
          <a:xfrm>
            <a:off x="7390095" y="2113532"/>
            <a:ext cx="3699437" cy="3801900"/>
          </a:xfrm>
          <a:prstGeom prst="rect">
            <a:avLst/>
          </a:prstGeom>
        </p:spPr>
      </p:pic>
    </p:spTree>
    <p:extLst>
      <p:ext uri="{BB962C8B-B14F-4D97-AF65-F5344CB8AC3E}">
        <p14:creationId xmlns:p14="http://schemas.microsoft.com/office/powerpoint/2010/main" val="197748742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Shape 124"/>
          <p:cNvSpPr>
            <a:spLocks noGrp="1"/>
          </p:cNvSpPr>
          <p:nvPr>
            <p:ph type="title"/>
          </p:nvPr>
        </p:nvSpPr>
        <p:spPr>
          <a:xfrm>
            <a:off x="506316" y="385305"/>
            <a:ext cx="10835642" cy="1325563"/>
          </a:xfrm>
          <a:prstGeom prst="rect">
            <a:avLst/>
          </a:prstGeom>
        </p:spPr>
        <p:txBody>
          <a:bodyPr/>
          <a:lstStyle/>
          <a:p>
            <a:pPr lvl="0">
              <a:defRPr sz="1800">
                <a:solidFill>
                  <a:srgbClr val="000000"/>
                </a:solidFill>
              </a:defRPr>
            </a:pPr>
            <a:r>
              <a:rPr lang="en-US" sz="4400" dirty="0">
                <a:solidFill>
                  <a:srgbClr val="FFFFFF"/>
                </a:solidFill>
              </a:rPr>
              <a:t>Overview</a:t>
            </a:r>
            <a:endParaRPr sz="4400" dirty="0">
              <a:solidFill>
                <a:srgbClr val="FFFFFF"/>
              </a:solidFill>
            </a:endParaRPr>
          </a:p>
        </p:txBody>
      </p:sp>
      <p:sp>
        <p:nvSpPr>
          <p:cNvPr id="125" name="Shape 125"/>
          <p:cNvSpPr>
            <a:spLocks noGrp="1"/>
          </p:cNvSpPr>
          <p:nvPr>
            <p:ph type="body" idx="1"/>
          </p:nvPr>
        </p:nvSpPr>
        <p:spPr>
          <a:xfrm>
            <a:off x="678179" y="1802159"/>
            <a:ext cx="11199910" cy="4917283"/>
          </a:xfrm>
          <a:prstGeom prst="rect">
            <a:avLst/>
          </a:prstGeom>
        </p:spPr>
        <p:txBody>
          <a:bodyPr lIns="45719" rIns="45719" numCol="2" anchor="t">
            <a:noAutofit/>
          </a:bodyPr>
          <a:lstStyle/>
          <a:p>
            <a:pPr>
              <a:defRPr sz="1800"/>
            </a:pPr>
            <a:r>
              <a:rPr lang="en-US" sz="2400" dirty="0">
                <a:solidFill>
                  <a:srgbClr val="535353"/>
                </a:solidFill>
              </a:rPr>
              <a:t>E4: Power Mode</a:t>
            </a:r>
            <a:endParaRPr lang="en-US" sz="2400" dirty="0"/>
          </a:p>
          <a:p>
            <a:pPr>
              <a:defRPr sz="1800"/>
            </a:pPr>
            <a:r>
              <a:rPr lang="en-US" sz="2400" dirty="0">
                <a:solidFill>
                  <a:srgbClr val="535353"/>
                </a:solidFill>
              </a:rPr>
              <a:t>E5: Printers &amp; Copiers</a:t>
            </a:r>
          </a:p>
          <a:p>
            <a:pPr>
              <a:defRPr sz="1800"/>
            </a:pPr>
            <a:r>
              <a:rPr lang="en-US" sz="2400" dirty="0">
                <a:solidFill>
                  <a:srgbClr val="535353"/>
                </a:solidFill>
              </a:rPr>
              <a:t>E7: Space Heaters</a:t>
            </a:r>
          </a:p>
          <a:p>
            <a:pPr>
              <a:defRPr sz="1800"/>
            </a:pPr>
            <a:r>
              <a:rPr lang="en-US" sz="2400" dirty="0">
                <a:solidFill>
                  <a:srgbClr val="535353"/>
                </a:solidFill>
              </a:rPr>
              <a:t>W1: Community Trash</a:t>
            </a:r>
          </a:p>
          <a:p>
            <a:pPr>
              <a:defRPr sz="1800"/>
            </a:pPr>
            <a:r>
              <a:rPr lang="en-US" sz="2400" dirty="0">
                <a:solidFill>
                  <a:srgbClr val="535353"/>
                </a:solidFill>
              </a:rPr>
              <a:t>W4: Recycling Review</a:t>
            </a:r>
          </a:p>
          <a:p>
            <a:pPr>
              <a:defRPr sz="1800"/>
            </a:pPr>
            <a:r>
              <a:rPr lang="en-US" sz="2400" dirty="0">
                <a:solidFill>
                  <a:srgbClr val="535353"/>
                </a:solidFill>
              </a:rPr>
              <a:t>D6: Unwanted Subscriptions</a:t>
            </a:r>
          </a:p>
          <a:p>
            <a:pPr>
              <a:defRPr sz="1800"/>
            </a:pPr>
            <a:r>
              <a:rPr lang="en-US" sz="2400" dirty="0">
                <a:solidFill>
                  <a:srgbClr val="535353"/>
                </a:solidFill>
              </a:rPr>
              <a:t>P6: Styrofoam Products</a:t>
            </a:r>
          </a:p>
          <a:p>
            <a:pPr>
              <a:defRPr sz="1800"/>
            </a:pPr>
            <a:r>
              <a:rPr lang="en-US" sz="2400" dirty="0">
                <a:solidFill>
                  <a:srgbClr val="535353"/>
                </a:solidFill>
              </a:rPr>
              <a:t>P11: Bottled Water</a:t>
            </a:r>
          </a:p>
          <a:p>
            <a:pPr>
              <a:defRPr sz="1800"/>
            </a:pPr>
            <a:r>
              <a:rPr lang="en-US" sz="2400" dirty="0">
                <a:solidFill>
                  <a:srgbClr val="535353"/>
                </a:solidFill>
              </a:rPr>
              <a:t>P12: Green Catering </a:t>
            </a:r>
          </a:p>
          <a:p>
            <a:pPr>
              <a:defRPr sz="1800"/>
            </a:pPr>
            <a:r>
              <a:rPr lang="en-US" sz="2400" dirty="0">
                <a:solidFill>
                  <a:srgbClr val="535353"/>
                </a:solidFill>
              </a:rPr>
              <a:t>T1: Alternative Transportation</a:t>
            </a:r>
          </a:p>
          <a:p>
            <a:pPr>
              <a:defRPr sz="1800"/>
            </a:pPr>
            <a:endParaRPr lang="en-US" sz="1800" dirty="0">
              <a:solidFill>
                <a:srgbClr val="535353"/>
              </a:solidFill>
            </a:endParaRPr>
          </a:p>
          <a:p>
            <a:pPr>
              <a:defRPr sz="1800"/>
            </a:pPr>
            <a:endParaRPr lang="en-US" sz="1800" dirty="0">
              <a:solidFill>
                <a:srgbClr val="535353"/>
              </a:solidFill>
            </a:endParaRPr>
          </a:p>
          <a:p>
            <a:pPr>
              <a:defRPr sz="1800"/>
            </a:pPr>
            <a:endParaRPr lang="en-US" sz="1800" dirty="0">
              <a:solidFill>
                <a:srgbClr val="535353"/>
              </a:solidFill>
            </a:endParaRPr>
          </a:p>
          <a:p>
            <a:pPr>
              <a:defRPr sz="1800"/>
            </a:pPr>
            <a:r>
              <a:rPr lang="en-US" sz="2400" dirty="0">
                <a:solidFill>
                  <a:srgbClr val="535353"/>
                </a:solidFill>
              </a:rPr>
              <a:t>T3: U-Pass</a:t>
            </a:r>
          </a:p>
          <a:p>
            <a:pPr>
              <a:defRPr sz="1800"/>
            </a:pPr>
            <a:r>
              <a:rPr lang="en-US" sz="2400" dirty="0">
                <a:solidFill>
                  <a:srgbClr val="535353"/>
                </a:solidFill>
              </a:rPr>
              <a:t>T7: Buses</a:t>
            </a:r>
          </a:p>
          <a:p>
            <a:pPr>
              <a:defRPr sz="1800"/>
            </a:pPr>
            <a:r>
              <a:rPr lang="en-US" sz="2400" dirty="0">
                <a:solidFill>
                  <a:srgbClr val="535353"/>
                </a:solidFill>
              </a:rPr>
              <a:t>T7: Bikes</a:t>
            </a:r>
          </a:p>
          <a:p>
            <a:pPr>
              <a:defRPr sz="1800"/>
            </a:pPr>
            <a:r>
              <a:rPr lang="en-US" sz="2400" dirty="0">
                <a:solidFill>
                  <a:srgbClr val="535353"/>
                </a:solidFill>
              </a:rPr>
              <a:t>T7: </a:t>
            </a:r>
            <a:r>
              <a:rPr lang="en-US" sz="2400" dirty="0" err="1">
                <a:solidFill>
                  <a:srgbClr val="535353"/>
                </a:solidFill>
              </a:rPr>
              <a:t>Bearly</a:t>
            </a:r>
            <a:r>
              <a:rPr lang="en-US" sz="2400" dirty="0">
                <a:solidFill>
                  <a:srgbClr val="535353"/>
                </a:solidFill>
              </a:rPr>
              <a:t> Drivers Program</a:t>
            </a:r>
          </a:p>
          <a:p>
            <a:pPr>
              <a:defRPr sz="1800"/>
            </a:pPr>
            <a:r>
              <a:rPr lang="en-US" sz="2400" dirty="0">
                <a:solidFill>
                  <a:srgbClr val="535353"/>
                </a:solidFill>
              </a:rPr>
              <a:t>T9: Enterprise Car Share</a:t>
            </a:r>
          </a:p>
          <a:p>
            <a:pPr>
              <a:defRPr sz="1800"/>
            </a:pPr>
            <a:r>
              <a:rPr lang="en-US" sz="2400" dirty="0">
                <a:solidFill>
                  <a:srgbClr val="535353"/>
                </a:solidFill>
              </a:rPr>
              <a:t>A2: New Offices</a:t>
            </a:r>
          </a:p>
          <a:p>
            <a:pPr>
              <a:defRPr sz="1800"/>
            </a:pPr>
            <a:r>
              <a:rPr lang="en-US" sz="2400" dirty="0">
                <a:solidFill>
                  <a:srgbClr val="535353"/>
                </a:solidFill>
              </a:rPr>
              <a:t>A3: Sustainability Pledge</a:t>
            </a:r>
            <a:endParaRPr lang="en-US" sz="2400" dirty="0"/>
          </a:p>
          <a:p>
            <a:pPr>
              <a:defRPr sz="1800"/>
            </a:pPr>
            <a:r>
              <a:rPr lang="en-US" sz="2400" dirty="0">
                <a:solidFill>
                  <a:srgbClr val="535353"/>
                </a:solidFill>
              </a:rPr>
              <a:t>A5: Green Monday Pledge</a:t>
            </a:r>
            <a:endParaRPr lang="en-US" sz="2400" dirty="0"/>
          </a:p>
          <a:p>
            <a:pPr>
              <a:defRPr sz="1800"/>
            </a:pPr>
            <a:r>
              <a:rPr lang="en-US" sz="2400" dirty="0">
                <a:solidFill>
                  <a:srgbClr val="535353"/>
                </a:solidFill>
              </a:rPr>
              <a:t>A10: Office Goals</a:t>
            </a:r>
            <a:endParaRPr lang="en-US" sz="2400" dirty="0"/>
          </a:p>
          <a:p>
            <a:pPr>
              <a:defRPr sz="1800"/>
            </a:pPr>
            <a:r>
              <a:rPr lang="en-US" sz="2400" dirty="0">
                <a:solidFill>
                  <a:srgbClr val="535353"/>
                </a:solidFill>
              </a:rPr>
              <a:t>Green Office Survey</a:t>
            </a:r>
            <a:endParaRPr lang="en-US" sz="2400" dirty="0"/>
          </a:p>
          <a:p>
            <a:pPr>
              <a:defRPr sz="1800"/>
            </a:pPr>
            <a:endParaRPr lang="en-US" sz="1800" dirty="0">
              <a:solidFill>
                <a:srgbClr val="535353"/>
              </a:solidFill>
            </a:endParaRPr>
          </a:p>
          <a:p>
            <a:pPr>
              <a:defRPr sz="1800"/>
            </a:pPr>
            <a:endParaRPr lang="en-US" sz="1800" dirty="0">
              <a:solidFill>
                <a:srgbClr val="535353"/>
              </a:solidFill>
            </a:endParaRPr>
          </a:p>
        </p:txBody>
      </p:sp>
      <p:sp>
        <p:nvSpPr>
          <p:cNvPr id="127" name="Shape 127"/>
          <p:cNvSpPr/>
          <p:nvPr/>
        </p:nvSpPr>
        <p:spPr>
          <a:xfrm>
            <a:off x="7173363" y="1740662"/>
            <a:ext cx="92396" cy="400110"/>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000">
                <a:solidFill>
                  <a:srgbClr val="535353"/>
                </a:solidFill>
              </a:defRPr>
            </a:lvl1pPr>
          </a:lstStyle>
          <a:p>
            <a:pPr lvl="0">
              <a:defRPr sz="1800">
                <a:solidFill>
                  <a:srgbClr val="000000"/>
                </a:solidFill>
              </a:defRPr>
            </a:pPr>
            <a:endParaRPr sz="2000" dirty="0">
              <a:solidFill>
                <a:srgbClr val="535353"/>
              </a:solidFill>
            </a:endParaRPr>
          </a:p>
        </p:txBody>
      </p:sp>
      <p:sp>
        <p:nvSpPr>
          <p:cNvPr id="8" name="Shape 125">
            <a:extLst>
              <a:ext uri="{FF2B5EF4-FFF2-40B4-BE49-F238E27FC236}">
                <a16:creationId xmlns:a16="http://schemas.microsoft.com/office/drawing/2014/main" id="{B5F4ABBD-5130-7E46-8F4E-861814D0A099}"/>
              </a:ext>
            </a:extLst>
          </p:cNvPr>
          <p:cNvSpPr txBox="1">
            <a:spLocks/>
          </p:cNvSpPr>
          <p:nvPr/>
        </p:nvSpPr>
        <p:spPr>
          <a:xfrm>
            <a:off x="5924136" y="1940717"/>
            <a:ext cx="5589685" cy="4531978"/>
          </a:xfrm>
          <a:prstGeom prst="rect">
            <a:avLst/>
          </a:prstGeom>
          <a:ln w="12700">
            <a:miter lim="400000"/>
          </a:ln>
          <a:extLst>
            <a:ext uri="{C572A759-6A51-4108-AA02-DFA0A04FC94B}">
              <ma14:wrappingTextBoxFlag xmlns="" xmlns:ma14="http://schemas.microsoft.com/office/mac/drawingml/2011/main" val="1"/>
            </a:ext>
          </a:extLst>
        </p:spPr>
        <p:txBody>
          <a:bodyPr lIns="45719" rIns="45719" anchor="t">
            <a:normAutofit/>
          </a:bodyPr>
          <a:lstStyle>
            <a:lvl1pPr marL="228600" indent="-228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1pPr>
            <a:lvl2pPr marL="723900" indent="-2667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2pPr>
            <a:lvl3pPr marL="1234439" indent="-320039">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3pPr>
            <a:lvl4pPr marL="1727200" indent="-355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4pPr>
            <a:lvl5pPr marL="2184400" indent="-355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5pPr>
            <a:lvl6pPr marL="2641600" indent="-355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6pPr>
            <a:lvl7pPr marL="3098800" indent="-355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7pPr>
            <a:lvl8pPr marL="3556000" indent="-355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8pPr>
            <a:lvl9pPr marL="4013200" indent="-355600">
              <a:lnSpc>
                <a:spcPct val="90000"/>
              </a:lnSpc>
              <a:spcBef>
                <a:spcPts val="1000"/>
              </a:spcBef>
              <a:buSzPct val="100000"/>
              <a:buFont typeface="Arial"/>
              <a:buChar char="•"/>
              <a:defRPr sz="2800">
                <a:latin typeface="Avenir LT Std 55 Roman"/>
                <a:ea typeface="Avenir LT Std 55 Roman"/>
                <a:cs typeface="Avenir LT Std 55 Roman"/>
                <a:sym typeface="Avenir LT Std 55 Roman"/>
              </a:defRPr>
            </a:lvl9pPr>
          </a:lstStyle>
          <a:p>
            <a:pPr>
              <a:defRPr sz="1800"/>
            </a:pPr>
            <a:endParaRPr lang="en-US" sz="2100" dirty="0">
              <a:solidFill>
                <a:srgbClr val="535353"/>
              </a:solidFill>
            </a:endParaRPr>
          </a:p>
          <a:p>
            <a:pPr>
              <a:defRPr sz="1800"/>
            </a:pPr>
            <a:endParaRPr lang="en-US" sz="2100" dirty="0">
              <a:solidFill>
                <a:srgbClr val="535353"/>
              </a:solidFill>
            </a:endParaRPr>
          </a:p>
          <a:p>
            <a:pPr>
              <a:defRPr sz="1800"/>
            </a:pPr>
            <a:endParaRPr lang="en-US" sz="2100" dirty="0">
              <a:solidFill>
                <a:srgbClr val="535353"/>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E5FE5-96AD-4F0E-9838-3435C0E904CA}"/>
              </a:ext>
            </a:extLst>
          </p:cNvPr>
          <p:cNvSpPr>
            <a:spLocks noGrp="1"/>
          </p:cNvSpPr>
          <p:nvPr>
            <p:ph type="title"/>
          </p:nvPr>
        </p:nvSpPr>
        <p:spPr/>
        <p:txBody>
          <a:bodyPr/>
          <a:lstStyle/>
          <a:p>
            <a:r>
              <a:rPr lang="en-US" dirty="0"/>
              <a:t>T7: Buses</a:t>
            </a:r>
          </a:p>
        </p:txBody>
      </p:sp>
      <p:sp>
        <p:nvSpPr>
          <p:cNvPr id="3" name="Text Placeholder 2">
            <a:extLst>
              <a:ext uri="{FF2B5EF4-FFF2-40B4-BE49-F238E27FC236}">
                <a16:creationId xmlns:a16="http://schemas.microsoft.com/office/drawing/2014/main" id="{1983796F-0CD1-40A9-B750-8B57CB5A6798}"/>
              </a:ext>
            </a:extLst>
          </p:cNvPr>
          <p:cNvSpPr>
            <a:spLocks noGrp="1"/>
          </p:cNvSpPr>
          <p:nvPr>
            <p:ph type="body" idx="1"/>
          </p:nvPr>
        </p:nvSpPr>
        <p:spPr>
          <a:xfrm>
            <a:off x="305223" y="1803814"/>
            <a:ext cx="6029413" cy="4947436"/>
          </a:xfrm>
        </p:spPr>
        <p:txBody>
          <a:bodyPr lIns="45719" rIns="45719" anchor="t">
            <a:noAutofit/>
          </a:bodyPr>
          <a:lstStyle/>
          <a:p>
            <a:pPr marL="0" indent="0">
              <a:lnSpc>
                <a:spcPct val="120000"/>
              </a:lnSpc>
              <a:buNone/>
            </a:pPr>
            <a:r>
              <a:rPr lang="en-US" sz="2400" dirty="0">
                <a:solidFill>
                  <a:schemeClr val="bg2"/>
                </a:solidFill>
              </a:rPr>
              <a:t>With a U-Pass and WashU ID, office members have access to </a:t>
            </a:r>
            <a:r>
              <a:rPr lang="en-US" sz="2400" dirty="0">
                <a:solidFill>
                  <a:srgbClr val="0070C0"/>
                </a:solidFill>
                <a:hlinkClick r:id="rId3">
                  <a:extLst>
                    <a:ext uri="{A12FA001-AC4F-418D-AE19-62706E023703}">
                      <ahyp:hlinkClr xmlns:ahyp="http://schemas.microsoft.com/office/drawing/2018/hyperlinkcolor" xmlns="" val="tx"/>
                    </a:ext>
                  </a:extLst>
                </a:hlinkClick>
              </a:rPr>
              <a:t>Metro bus lines</a:t>
            </a:r>
            <a:r>
              <a:rPr lang="en-US" sz="2400" dirty="0" smtClean="0">
                <a:solidFill>
                  <a:srgbClr val="0070C0"/>
                </a:solidFill>
              </a:rPr>
              <a:t>.</a:t>
            </a:r>
            <a:br>
              <a:rPr lang="en-US" sz="2400" dirty="0" smtClean="0">
                <a:solidFill>
                  <a:srgbClr val="0070C0"/>
                </a:solidFill>
              </a:rPr>
            </a:br>
            <a:endParaRPr lang="en-US" sz="2400" dirty="0">
              <a:solidFill>
                <a:srgbClr val="0070C0"/>
              </a:solidFill>
            </a:endParaRPr>
          </a:p>
          <a:p>
            <a:pPr>
              <a:lnSpc>
                <a:spcPct val="120000"/>
              </a:lnSpc>
            </a:pPr>
            <a:r>
              <a:rPr lang="en-US" sz="2400" dirty="0" smtClean="0">
                <a:solidFill>
                  <a:schemeClr val="bg2"/>
                </a:solidFill>
              </a:rPr>
              <a:t>The</a:t>
            </a:r>
            <a:r>
              <a:rPr lang="en-US" sz="2400" dirty="0">
                <a:solidFill>
                  <a:schemeClr val="bg2"/>
                </a:solidFill>
              </a:rPr>
              <a:t> </a:t>
            </a:r>
            <a:r>
              <a:rPr lang="en-US" sz="2400" dirty="0">
                <a:solidFill>
                  <a:srgbClr val="0070C0"/>
                </a:solidFill>
                <a:hlinkClick r:id="rId4">
                  <a:extLst>
                    <a:ext uri="{A12FA001-AC4F-418D-AE19-62706E023703}">
                      <ahyp:hlinkClr xmlns:ahyp="http://schemas.microsoft.com/office/drawing/2018/hyperlinkcolor" xmlns="" val="tx"/>
                    </a:ext>
                  </a:extLst>
                </a:hlinkClick>
              </a:rPr>
              <a:t>#1 Gold Line</a:t>
            </a:r>
            <a:r>
              <a:rPr lang="en-US" sz="2400" dirty="0">
                <a:solidFill>
                  <a:srgbClr val="0070C0"/>
                </a:solidFill>
              </a:rPr>
              <a:t> </a:t>
            </a:r>
            <a:r>
              <a:rPr lang="en-US" sz="2400" dirty="0">
                <a:solidFill>
                  <a:schemeClr val="bg2"/>
                </a:solidFill>
              </a:rPr>
              <a:t>serves the Danforth </a:t>
            </a:r>
            <a:r>
              <a:rPr lang="en-US" sz="2400" dirty="0" smtClean="0">
                <a:solidFill>
                  <a:schemeClr val="bg2"/>
                </a:solidFill>
              </a:rPr>
              <a:t>Campus and the </a:t>
            </a:r>
            <a:r>
              <a:rPr lang="en-US" sz="2400" dirty="0">
                <a:solidFill>
                  <a:schemeClr val="bg2"/>
                </a:solidFill>
              </a:rPr>
              <a:t>Medical </a:t>
            </a:r>
            <a:r>
              <a:rPr lang="en-US" sz="2400" dirty="0" smtClean="0">
                <a:solidFill>
                  <a:schemeClr val="bg2"/>
                </a:solidFill>
              </a:rPr>
              <a:t>Campus.</a:t>
            </a:r>
            <a:endParaRPr lang="en-US" sz="2400" dirty="0">
              <a:solidFill>
                <a:schemeClr val="bg2"/>
              </a:solidFill>
            </a:endParaRPr>
          </a:p>
          <a:p>
            <a:pPr algn="l" rtl="0">
              <a:lnSpc>
                <a:spcPct val="100000"/>
              </a:lnSpc>
            </a:pPr>
            <a:r>
              <a:rPr lang="en-US" sz="2400" dirty="0">
                <a:solidFill>
                  <a:schemeClr val="bg2"/>
                </a:solidFill>
              </a:rPr>
              <a:t>The</a:t>
            </a:r>
            <a:r>
              <a:rPr lang="en-US" sz="2400" dirty="0">
                <a:solidFill>
                  <a:srgbClr val="0070C0"/>
                </a:solidFill>
                <a:hlinkClick r:id="rId5">
                  <a:extLst>
                    <a:ext uri="{A12FA001-AC4F-418D-AE19-62706E023703}">
                      <ahyp:hlinkClr xmlns="" xmlns:ahyp="http://schemas.microsoft.com/office/drawing/2018/hyperlinkcolor" xmlns:lc="http://schemas.openxmlformats.org/drawingml/2006/lockedCanvas" val="tx"/>
                    </a:ext>
                  </a:extLst>
                </a:hlinkClick>
              </a:rPr>
              <a:t> #2 Red Line</a:t>
            </a:r>
            <a:r>
              <a:rPr lang="en-US" sz="2400" dirty="0">
                <a:solidFill>
                  <a:schemeClr val="bg2"/>
                </a:solidFill>
              </a:rPr>
              <a:t> serves the Danforth      Campus, North Campus, the St. Louis     Galleria, </a:t>
            </a:r>
            <a:r>
              <a:rPr lang="en-US" sz="2400" dirty="0" smtClean="0">
                <a:solidFill>
                  <a:schemeClr val="bg2"/>
                </a:solidFill>
              </a:rPr>
              <a:t>Brentwood  </a:t>
            </a:r>
            <a:r>
              <a:rPr lang="en-US" sz="2400" dirty="0">
                <a:solidFill>
                  <a:schemeClr val="bg2"/>
                </a:solidFill>
              </a:rPr>
              <a:t>Square and Maplewood Commons.</a:t>
            </a:r>
            <a:r>
              <a:rPr lang="en-US" sz="2400" dirty="0">
                <a:solidFill>
                  <a:schemeClr val="bg2"/>
                </a:solidFill>
              </a:rPr>
              <a:t/>
            </a:r>
            <a:br>
              <a:rPr lang="en-US" sz="2400" dirty="0">
                <a:solidFill>
                  <a:schemeClr val="bg2"/>
                </a:solidFill>
              </a:rPr>
            </a:br>
            <a:endParaRPr lang="en-US" sz="2400" dirty="0">
              <a:solidFill>
                <a:schemeClr val="bg2"/>
              </a:solidFill>
            </a:endParaRPr>
          </a:p>
        </p:txBody>
      </p:sp>
      <p:sp>
        <p:nvSpPr>
          <p:cNvPr id="5" name="TextBox 4">
            <a:extLst>
              <a:ext uri="{FF2B5EF4-FFF2-40B4-BE49-F238E27FC236}">
                <a16:creationId xmlns:a16="http://schemas.microsoft.com/office/drawing/2014/main" id="{E441EF20-4A8A-482A-8FDF-54E3914770D6}"/>
              </a:ext>
            </a:extLst>
          </p:cNvPr>
          <p:cNvSpPr txBox="1"/>
          <p:nvPr/>
        </p:nvSpPr>
        <p:spPr>
          <a:xfrm>
            <a:off x="6617820" y="4454141"/>
            <a:ext cx="5448674" cy="15696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342900" indent="-342900" algn="l" rtl="0" latinLnBrk="1" hangingPunct="0">
              <a:buFont typeface="Arial" panose="020B0604020202020204" pitchFamily="34" charset="0"/>
              <a:buChar char="•"/>
            </a:pPr>
            <a:r>
              <a:rPr lang="en-US" sz="2400" dirty="0" smtClean="0">
                <a:solidFill>
                  <a:schemeClr val="bg2"/>
                </a:solidFill>
                <a:latin typeface="Avenir LT Std 35 Light"/>
              </a:rPr>
              <a:t>The</a:t>
            </a:r>
            <a:r>
              <a:rPr lang="en-US" sz="2400" dirty="0">
                <a:solidFill>
                  <a:schemeClr val="bg2"/>
                </a:solidFill>
                <a:latin typeface="Avenir LT Std 35 Light"/>
              </a:rPr>
              <a:t> </a:t>
            </a:r>
            <a:r>
              <a:rPr lang="en-US" sz="2400" dirty="0">
                <a:solidFill>
                  <a:srgbClr val="0070C0"/>
                </a:solidFill>
                <a:latin typeface="Avenir LT Std 35 Light"/>
                <a:hlinkClick r:id="rId6">
                  <a:extLst>
                    <a:ext uri="{A12FA001-AC4F-418D-AE19-62706E023703}">
                      <ahyp:hlinkClr xmlns="" xmlns:ahyp="http://schemas.microsoft.com/office/drawing/2018/hyperlinkcolor" xmlns:lc="http://schemas.openxmlformats.org/drawingml/2006/lockedCanvas" val="tx"/>
                    </a:ext>
                  </a:extLst>
                </a:hlinkClick>
              </a:rPr>
              <a:t>Green Line</a:t>
            </a:r>
            <a:r>
              <a:rPr lang="en-US" sz="2400" dirty="0">
                <a:solidFill>
                  <a:srgbClr val="0070C0"/>
                </a:solidFill>
                <a:latin typeface="Avenir LT Std 35 Light"/>
              </a:rPr>
              <a:t> </a:t>
            </a:r>
            <a:r>
              <a:rPr lang="en-US" sz="2400" dirty="0">
                <a:solidFill>
                  <a:schemeClr val="bg2"/>
                </a:solidFill>
                <a:latin typeface="Avenir LT Std 35 Light"/>
              </a:rPr>
              <a:t>serves the Danforth Campus, Lewis Center, Greenway, </a:t>
            </a:r>
            <a:br>
              <a:rPr lang="en-US" sz="2400" dirty="0">
                <a:solidFill>
                  <a:schemeClr val="bg2"/>
                </a:solidFill>
                <a:latin typeface="Avenir LT Std 35 Light"/>
              </a:rPr>
            </a:br>
            <a:r>
              <a:rPr lang="en-US" sz="2400" dirty="0" smtClean="0">
                <a:solidFill>
                  <a:schemeClr val="bg2"/>
                </a:solidFill>
                <a:latin typeface="Avenir LT Std 35 Light"/>
              </a:rPr>
              <a:t>the </a:t>
            </a:r>
            <a:r>
              <a:rPr lang="en-US" sz="2400" dirty="0">
                <a:solidFill>
                  <a:schemeClr val="bg2"/>
                </a:solidFill>
                <a:latin typeface="Avenir LT Std 35 Light"/>
              </a:rPr>
              <a:t>Lofts Apartments, and the Big </a:t>
            </a:r>
            <a:r>
              <a:rPr lang="en-US" sz="2400" dirty="0" smtClean="0">
                <a:solidFill>
                  <a:schemeClr val="bg2"/>
                </a:solidFill>
                <a:latin typeface="Avenir LT Std 35 Light"/>
              </a:rPr>
              <a:t/>
            </a:r>
            <a:br>
              <a:rPr lang="en-US" sz="2400" dirty="0" smtClean="0">
                <a:solidFill>
                  <a:schemeClr val="bg2"/>
                </a:solidFill>
                <a:latin typeface="Avenir LT Std 35 Light"/>
              </a:rPr>
            </a:br>
            <a:r>
              <a:rPr lang="en-US" sz="2400" dirty="0" smtClean="0">
                <a:solidFill>
                  <a:schemeClr val="bg2"/>
                </a:solidFill>
                <a:latin typeface="Avenir LT Std 35 Light"/>
              </a:rPr>
              <a:t>Bend </a:t>
            </a:r>
            <a:r>
              <a:rPr lang="en-US" sz="2400" dirty="0">
                <a:solidFill>
                  <a:schemeClr val="bg2"/>
                </a:solidFill>
                <a:latin typeface="Avenir LT Std 35 Light"/>
              </a:rPr>
              <a:t>Metro Station. </a:t>
            </a:r>
            <a:endParaRPr kumimoji="0" lang="en-US" sz="2400" b="0" i="0" u="none" strike="noStrike" cap="none" spc="0" normalizeH="0" baseline="0" dirty="0">
              <a:ln>
                <a:noFill/>
              </a:ln>
              <a:solidFill>
                <a:srgbClr val="000000"/>
              </a:solidFill>
              <a:effectLst/>
              <a:uFillTx/>
              <a:latin typeface="Avenir LT Std 35 Light"/>
              <a:sym typeface="Calibri"/>
            </a:endParaRPr>
          </a:p>
        </p:txBody>
      </p:sp>
      <p:sp>
        <p:nvSpPr>
          <p:cNvPr id="6" name="AutoShape 2">
            <a:extLst>
              <a:ext uri="{FF2B5EF4-FFF2-40B4-BE49-F238E27FC236}">
                <a16:creationId xmlns:a16="http://schemas.microsoft.com/office/drawing/2014/main" id="{57F4F39E-DBD2-400B-AA1A-DE92EC77665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a:extLst>
              <a:ext uri="{FF2B5EF4-FFF2-40B4-BE49-F238E27FC236}">
                <a16:creationId xmlns:a16="http://schemas.microsoft.com/office/drawing/2014/main" id="{50DF1892-83DA-407D-8102-6C3C8F68EF51}"/>
              </a:ext>
            </a:extLst>
          </p:cNvPr>
          <p:cNvSpPr>
            <a:spLocks noChangeAspect="1" noChangeArrowheads="1"/>
          </p:cNvSpPr>
          <p:nvPr/>
        </p:nvSpPr>
        <p:spPr bwMode="auto">
          <a:xfrm>
            <a:off x="8513735" y="3142236"/>
            <a:ext cx="638059" cy="63805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st louis bus">
            <a:extLst>
              <a:ext uri="{FF2B5EF4-FFF2-40B4-BE49-F238E27FC236}">
                <a16:creationId xmlns:a16="http://schemas.microsoft.com/office/drawing/2014/main" id="{C4CDABD5-EDC7-440E-8207-5EA9305552B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1436"/>
          <a:stretch/>
        </p:blipFill>
        <p:spPr bwMode="auto">
          <a:xfrm>
            <a:off x="6617820" y="1901040"/>
            <a:ext cx="5275069" cy="2376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431824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E5FE5-96AD-4F0E-9838-3435C0E904CA}"/>
              </a:ext>
            </a:extLst>
          </p:cNvPr>
          <p:cNvSpPr>
            <a:spLocks noGrp="1"/>
          </p:cNvSpPr>
          <p:nvPr>
            <p:ph type="title"/>
          </p:nvPr>
        </p:nvSpPr>
        <p:spPr/>
        <p:txBody>
          <a:bodyPr/>
          <a:lstStyle/>
          <a:p>
            <a:r>
              <a:rPr lang="en-US" dirty="0"/>
              <a:t>T7: Bikes</a:t>
            </a:r>
          </a:p>
        </p:txBody>
      </p:sp>
      <p:sp>
        <p:nvSpPr>
          <p:cNvPr id="3" name="Text Placeholder 2">
            <a:extLst>
              <a:ext uri="{FF2B5EF4-FFF2-40B4-BE49-F238E27FC236}">
                <a16:creationId xmlns:a16="http://schemas.microsoft.com/office/drawing/2014/main" id="{1983796F-0CD1-40A9-B750-8B57CB5A6798}"/>
              </a:ext>
            </a:extLst>
          </p:cNvPr>
          <p:cNvSpPr>
            <a:spLocks noGrp="1"/>
          </p:cNvSpPr>
          <p:nvPr>
            <p:ph type="body" idx="1"/>
          </p:nvPr>
        </p:nvSpPr>
        <p:spPr>
          <a:xfrm>
            <a:off x="311285" y="1901039"/>
            <a:ext cx="6700553" cy="4956961"/>
          </a:xfrm>
        </p:spPr>
        <p:txBody>
          <a:bodyPr lIns="45719" rIns="45719" anchor="t">
            <a:normAutofit fontScale="92500" lnSpcReduction="20000"/>
          </a:bodyPr>
          <a:lstStyle/>
          <a:p>
            <a:pPr>
              <a:lnSpc>
                <a:spcPct val="150000"/>
              </a:lnSpc>
            </a:pPr>
            <a:r>
              <a:rPr lang="en-US" sz="2400" dirty="0">
                <a:solidFill>
                  <a:schemeClr val="bg2"/>
                </a:solidFill>
              </a:rPr>
              <a:t>Encourage office members to bike to work.</a:t>
            </a:r>
          </a:p>
          <a:p>
            <a:pPr>
              <a:lnSpc>
                <a:spcPct val="150000"/>
              </a:lnSpc>
            </a:pPr>
            <a:r>
              <a:rPr lang="en-US" sz="2400" dirty="0" err="1">
                <a:solidFill>
                  <a:schemeClr val="bg2"/>
                </a:solidFill>
              </a:rPr>
              <a:t>WashU</a:t>
            </a:r>
            <a:r>
              <a:rPr lang="en-US" sz="2400" dirty="0">
                <a:solidFill>
                  <a:schemeClr val="bg2"/>
                </a:solidFill>
              </a:rPr>
              <a:t> offers a lot of different bike amenities on campus, including...</a:t>
            </a:r>
          </a:p>
          <a:p>
            <a:pPr lvl="1">
              <a:lnSpc>
                <a:spcPct val="150000"/>
              </a:lnSpc>
            </a:pPr>
            <a:r>
              <a:rPr lang="en-US" sz="2400" dirty="0">
                <a:solidFill>
                  <a:schemeClr val="bg2"/>
                </a:solidFill>
              </a:rPr>
              <a:t>Fixit Self Tune-Up Stations</a:t>
            </a:r>
          </a:p>
          <a:p>
            <a:pPr lvl="1">
              <a:lnSpc>
                <a:spcPct val="150000"/>
              </a:lnSpc>
            </a:pPr>
            <a:r>
              <a:rPr lang="en-US" sz="2400" dirty="0">
                <a:solidFill>
                  <a:schemeClr val="bg2"/>
                </a:solidFill>
              </a:rPr>
              <a:t>Discounted U-Locks and helmets</a:t>
            </a:r>
          </a:p>
          <a:p>
            <a:pPr lvl="1">
              <a:lnSpc>
                <a:spcPct val="150000"/>
              </a:lnSpc>
            </a:pPr>
            <a:r>
              <a:rPr lang="en-US" sz="2400" dirty="0">
                <a:solidFill>
                  <a:schemeClr val="bg2"/>
                </a:solidFill>
              </a:rPr>
              <a:t>Rental Bikes at Bears Bikes</a:t>
            </a:r>
          </a:p>
          <a:p>
            <a:pPr lvl="1">
              <a:lnSpc>
                <a:spcPct val="150000"/>
              </a:lnSpc>
            </a:pPr>
            <a:r>
              <a:rPr lang="en-US" sz="2400" dirty="0">
                <a:solidFill>
                  <a:schemeClr val="bg2"/>
                </a:solidFill>
              </a:rPr>
              <a:t>East End Bike Hub</a:t>
            </a:r>
          </a:p>
          <a:p>
            <a:pPr>
              <a:lnSpc>
                <a:spcPct val="150000"/>
              </a:lnSpc>
            </a:pPr>
            <a:r>
              <a:rPr lang="en-US" sz="2400" dirty="0">
                <a:solidFill>
                  <a:schemeClr val="bg2"/>
                </a:solidFill>
              </a:rPr>
              <a:t>For more information, visit </a:t>
            </a:r>
            <a:r>
              <a:rPr lang="en-US" sz="2400" dirty="0" err="1">
                <a:solidFill>
                  <a:schemeClr val="bg2"/>
                </a:solidFill>
              </a:rPr>
              <a:t>WashU's</a:t>
            </a:r>
            <a:r>
              <a:rPr lang="en-US" sz="2400" dirty="0">
                <a:solidFill>
                  <a:schemeClr val="bg2"/>
                </a:solidFill>
              </a:rPr>
              <a:t> </a:t>
            </a:r>
            <a:r>
              <a:rPr lang="en-US" sz="2400" dirty="0">
                <a:solidFill>
                  <a:srgbClr val="0070C0"/>
                </a:solidFill>
                <a:hlinkClick r:id="rId3">
                  <a:extLst>
                    <a:ext uri="{A12FA001-AC4F-418D-AE19-62706E023703}">
                      <ahyp:hlinkClr xmlns:ahyp="http://schemas.microsoft.com/office/drawing/2018/hyperlinkcolor" xmlns="" val="tx"/>
                    </a:ext>
                  </a:extLst>
                </a:hlinkClick>
              </a:rPr>
              <a:t>Resources for Bikers</a:t>
            </a:r>
            <a:r>
              <a:rPr lang="en-US" sz="2400" dirty="0">
                <a:solidFill>
                  <a:srgbClr val="0070C0"/>
                </a:solidFill>
              </a:rPr>
              <a:t> </a:t>
            </a:r>
            <a:r>
              <a:rPr lang="en-US" sz="2400" dirty="0">
                <a:solidFill>
                  <a:schemeClr val="bg2"/>
                </a:solidFill>
              </a:rPr>
              <a:t>Page.</a:t>
            </a:r>
          </a:p>
        </p:txBody>
      </p:sp>
      <p:pic>
        <p:nvPicPr>
          <p:cNvPr id="9" name="Picture 8">
            <a:extLst>
              <a:ext uri="{FF2B5EF4-FFF2-40B4-BE49-F238E27FC236}">
                <a16:creationId xmlns:a16="http://schemas.microsoft.com/office/drawing/2014/main" id="{3CF52404-A9EA-4B97-94E6-3294100C75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873" r="4883"/>
          <a:stretch/>
        </p:blipFill>
        <p:spPr>
          <a:xfrm>
            <a:off x="7160523" y="1990928"/>
            <a:ext cx="4467272" cy="4374204"/>
          </a:xfrm>
          <a:prstGeom prst="rect">
            <a:avLst/>
          </a:prstGeom>
        </p:spPr>
      </p:pic>
    </p:spTree>
    <p:extLst>
      <p:ext uri="{BB962C8B-B14F-4D97-AF65-F5344CB8AC3E}">
        <p14:creationId xmlns:p14="http://schemas.microsoft.com/office/powerpoint/2010/main" val="799289156"/>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C8B12-4FDF-F04D-A0D7-7E992129A3BC}"/>
              </a:ext>
            </a:extLst>
          </p:cNvPr>
          <p:cNvSpPr>
            <a:spLocks noGrp="1"/>
          </p:cNvSpPr>
          <p:nvPr>
            <p:ph type="title"/>
          </p:nvPr>
        </p:nvSpPr>
        <p:spPr/>
        <p:txBody>
          <a:bodyPr/>
          <a:lstStyle/>
          <a:p>
            <a:r>
              <a:rPr lang="en-US" dirty="0"/>
              <a:t>T9: Enterprise Car Share</a:t>
            </a:r>
          </a:p>
        </p:txBody>
      </p:sp>
      <p:sp>
        <p:nvSpPr>
          <p:cNvPr id="3" name="Text Placeholder 2">
            <a:extLst>
              <a:ext uri="{FF2B5EF4-FFF2-40B4-BE49-F238E27FC236}">
                <a16:creationId xmlns:a16="http://schemas.microsoft.com/office/drawing/2014/main" id="{D6A8E2A0-C4B1-DC42-B371-9BE5F2B690B1}"/>
              </a:ext>
            </a:extLst>
          </p:cNvPr>
          <p:cNvSpPr>
            <a:spLocks noGrp="1"/>
          </p:cNvSpPr>
          <p:nvPr>
            <p:ph type="body" idx="1"/>
          </p:nvPr>
        </p:nvSpPr>
        <p:spPr>
          <a:xfrm>
            <a:off x="430879" y="1903538"/>
            <a:ext cx="5484779" cy="3700223"/>
          </a:xfrm>
        </p:spPr>
        <p:txBody>
          <a:bodyPr>
            <a:noAutofit/>
          </a:bodyPr>
          <a:lstStyle/>
          <a:p>
            <a:pPr>
              <a:lnSpc>
                <a:spcPct val="150000"/>
              </a:lnSpc>
            </a:pPr>
            <a:r>
              <a:rPr lang="en-US" sz="2400" dirty="0">
                <a:solidFill>
                  <a:schemeClr val="bg2"/>
                </a:solidFill>
              </a:rPr>
              <a:t>Enterprise, a car share service, increases convenience and reduces the number of vehicles on the road </a:t>
            </a:r>
          </a:p>
          <a:p>
            <a:pPr>
              <a:lnSpc>
                <a:spcPct val="150000"/>
              </a:lnSpc>
            </a:pPr>
            <a:r>
              <a:rPr lang="en-US" sz="2400" dirty="0">
                <a:solidFill>
                  <a:schemeClr val="bg2"/>
                </a:solidFill>
              </a:rPr>
              <a:t>Offices that have a Enterprise account for university business receive a point towards the checklist </a:t>
            </a:r>
          </a:p>
          <a:p>
            <a:pPr>
              <a:lnSpc>
                <a:spcPct val="150000"/>
              </a:lnSpc>
            </a:pPr>
            <a:r>
              <a:rPr lang="en-US" sz="2400" dirty="0">
                <a:solidFill>
                  <a:schemeClr val="bg2"/>
                </a:solidFill>
              </a:rPr>
              <a:t>Would anyone be interested in </a:t>
            </a:r>
            <a:r>
              <a:rPr lang="en-US" sz="2400" dirty="0">
                <a:solidFill>
                  <a:srgbClr val="0070C0"/>
                </a:solidFill>
                <a:hlinkClick r:id="rId3">
                  <a:extLst>
                    <a:ext uri="{A12FA001-AC4F-418D-AE19-62706E023703}">
                      <ahyp:hlinkClr xmlns:ahyp="http://schemas.microsoft.com/office/drawing/2018/hyperlinkcolor" xmlns="" val="tx"/>
                    </a:ext>
                  </a:extLst>
                </a:hlinkClick>
              </a:rPr>
              <a:t>signing up</a:t>
            </a:r>
            <a:r>
              <a:rPr lang="en-US" sz="2400" dirty="0">
                <a:solidFill>
                  <a:schemeClr val="bg2"/>
                </a:solidFill>
              </a:rPr>
              <a:t>?</a:t>
            </a:r>
          </a:p>
        </p:txBody>
      </p:sp>
      <p:pic>
        <p:nvPicPr>
          <p:cNvPr id="1026" name="Picture 2" descr="Image result for enterprise car share">
            <a:extLst>
              <a:ext uri="{FF2B5EF4-FFF2-40B4-BE49-F238E27FC236}">
                <a16:creationId xmlns:a16="http://schemas.microsoft.com/office/drawing/2014/main" id="{A8285AC8-4085-0F4E-80AB-A86049CD3B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r="6774"/>
          <a:stretch/>
        </p:blipFill>
        <p:spPr bwMode="auto">
          <a:xfrm>
            <a:off x="6276343" y="2266432"/>
            <a:ext cx="5122720" cy="3700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23350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E638-0CB1-EB49-A060-DB4E5786295C}"/>
              </a:ext>
            </a:extLst>
          </p:cNvPr>
          <p:cNvSpPr>
            <a:spLocks noGrp="1"/>
          </p:cNvSpPr>
          <p:nvPr>
            <p:ph type="title"/>
          </p:nvPr>
        </p:nvSpPr>
        <p:spPr/>
        <p:txBody>
          <a:bodyPr/>
          <a:lstStyle/>
          <a:p>
            <a:r>
              <a:rPr lang="en-US" dirty="0"/>
              <a:t>A2: New Offices</a:t>
            </a:r>
          </a:p>
        </p:txBody>
      </p:sp>
      <p:sp>
        <p:nvSpPr>
          <p:cNvPr id="3" name="Text Placeholder 2">
            <a:extLst>
              <a:ext uri="{FF2B5EF4-FFF2-40B4-BE49-F238E27FC236}">
                <a16:creationId xmlns:a16="http://schemas.microsoft.com/office/drawing/2014/main" id="{297FC59F-7958-B946-9496-5F1BBB06165F}"/>
              </a:ext>
            </a:extLst>
          </p:cNvPr>
          <p:cNvSpPr>
            <a:spLocks noGrp="1"/>
          </p:cNvSpPr>
          <p:nvPr>
            <p:ph type="body" idx="1"/>
          </p:nvPr>
        </p:nvSpPr>
        <p:spPr>
          <a:xfrm>
            <a:off x="741355" y="1901040"/>
            <a:ext cx="10348609" cy="2000582"/>
          </a:xfrm>
        </p:spPr>
        <p:txBody>
          <a:bodyPr>
            <a:normAutofit/>
          </a:bodyPr>
          <a:lstStyle/>
          <a:p>
            <a:pPr>
              <a:lnSpc>
                <a:spcPct val="150000"/>
              </a:lnSpc>
            </a:pPr>
            <a:r>
              <a:rPr lang="en-US" sz="2400" dirty="0">
                <a:solidFill>
                  <a:schemeClr val="bg2"/>
                </a:solidFill>
              </a:rPr>
              <a:t>Your office will be awarded a point for inviting another office to participate in the Green Office program</a:t>
            </a:r>
          </a:p>
          <a:p>
            <a:pPr>
              <a:lnSpc>
                <a:spcPct val="150000"/>
              </a:lnSpc>
            </a:pPr>
            <a:r>
              <a:rPr lang="en-US" sz="2400" dirty="0">
                <a:solidFill>
                  <a:schemeClr val="bg2"/>
                </a:solidFill>
              </a:rPr>
              <a:t>Poll: Does anyone have an office they would like to recommend? </a:t>
            </a:r>
          </a:p>
        </p:txBody>
      </p:sp>
      <p:pic>
        <p:nvPicPr>
          <p:cNvPr id="4" name="Picture 3">
            <a:extLst>
              <a:ext uri="{FF2B5EF4-FFF2-40B4-BE49-F238E27FC236}">
                <a16:creationId xmlns:a16="http://schemas.microsoft.com/office/drawing/2014/main" id="{B54489CC-770D-684D-9C41-8491433096E5}"/>
              </a:ext>
            </a:extLst>
          </p:cNvPr>
          <p:cNvPicPr>
            <a:picLocks noChangeAspect="1"/>
          </p:cNvPicPr>
          <p:nvPr/>
        </p:nvPicPr>
        <p:blipFill>
          <a:blip r:embed="rId3"/>
          <a:stretch>
            <a:fillRect/>
          </a:stretch>
        </p:blipFill>
        <p:spPr>
          <a:xfrm>
            <a:off x="2881009" y="4072104"/>
            <a:ext cx="6618607" cy="2359677"/>
          </a:xfrm>
          <a:prstGeom prst="rect">
            <a:avLst/>
          </a:prstGeom>
        </p:spPr>
      </p:pic>
    </p:spTree>
    <p:extLst>
      <p:ext uri="{BB962C8B-B14F-4D97-AF65-F5344CB8AC3E}">
        <p14:creationId xmlns:p14="http://schemas.microsoft.com/office/powerpoint/2010/main" val="51757022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7ADF5-C762-C84C-B5D5-C8F4751C3735}"/>
              </a:ext>
            </a:extLst>
          </p:cNvPr>
          <p:cNvSpPr>
            <a:spLocks noGrp="1"/>
          </p:cNvSpPr>
          <p:nvPr>
            <p:ph type="title"/>
          </p:nvPr>
        </p:nvSpPr>
        <p:spPr/>
        <p:txBody>
          <a:bodyPr/>
          <a:lstStyle/>
          <a:p>
            <a:r>
              <a:rPr lang="en-US" dirty="0"/>
              <a:t>A3: Sustainability Pledge </a:t>
            </a:r>
          </a:p>
        </p:txBody>
      </p:sp>
      <p:sp>
        <p:nvSpPr>
          <p:cNvPr id="3" name="Text Placeholder 2">
            <a:extLst>
              <a:ext uri="{FF2B5EF4-FFF2-40B4-BE49-F238E27FC236}">
                <a16:creationId xmlns:a16="http://schemas.microsoft.com/office/drawing/2014/main" id="{566082C1-99E7-8640-B6ED-AA00D044B941}"/>
              </a:ext>
            </a:extLst>
          </p:cNvPr>
          <p:cNvSpPr>
            <a:spLocks noGrp="1"/>
          </p:cNvSpPr>
          <p:nvPr>
            <p:ph type="body" idx="1"/>
          </p:nvPr>
        </p:nvSpPr>
        <p:spPr>
          <a:xfrm>
            <a:off x="497840" y="2197322"/>
            <a:ext cx="10515600" cy="3526994"/>
          </a:xfrm>
        </p:spPr>
        <p:txBody>
          <a:bodyPr>
            <a:normAutofit/>
          </a:bodyPr>
          <a:lstStyle/>
          <a:p>
            <a:pPr>
              <a:lnSpc>
                <a:spcPct val="150000"/>
              </a:lnSpc>
            </a:pPr>
            <a:r>
              <a:rPr lang="en-US" sz="2400" dirty="0">
                <a:solidFill>
                  <a:schemeClr val="bg2"/>
                </a:solidFill>
              </a:rPr>
              <a:t>The sustainability pledge is a </a:t>
            </a:r>
            <a:r>
              <a:rPr lang="en-US" sz="2400" b="1" dirty="0">
                <a:solidFill>
                  <a:schemeClr val="bg2"/>
                </a:solidFill>
              </a:rPr>
              <a:t>personal commitment</a:t>
            </a:r>
            <a:r>
              <a:rPr lang="en-US" sz="2400" dirty="0">
                <a:solidFill>
                  <a:schemeClr val="bg2"/>
                </a:solidFill>
              </a:rPr>
              <a:t> to sustainable living. Take it </a:t>
            </a:r>
            <a:r>
              <a:rPr lang="en-US" sz="2400" dirty="0">
                <a:solidFill>
                  <a:srgbClr val="0070C0"/>
                </a:solidFill>
                <a:hlinkClick r:id="rId3">
                  <a:extLst>
                    <a:ext uri="{A12FA001-AC4F-418D-AE19-62706E023703}">
                      <ahyp:hlinkClr xmlns:ahyp="http://schemas.microsoft.com/office/drawing/2018/hyperlinkcolor" xmlns="" val="tx"/>
                    </a:ext>
                  </a:extLst>
                </a:hlinkClick>
              </a:rPr>
              <a:t>here</a:t>
            </a:r>
            <a:r>
              <a:rPr lang="en-US" sz="2400" dirty="0">
                <a:solidFill>
                  <a:srgbClr val="0070C0"/>
                </a:solidFill>
              </a:rPr>
              <a:t>. </a:t>
            </a:r>
          </a:p>
          <a:p>
            <a:pPr>
              <a:lnSpc>
                <a:spcPct val="150000"/>
              </a:lnSpc>
            </a:pPr>
            <a:r>
              <a:rPr lang="en-US" sz="2400" dirty="0">
                <a:solidFill>
                  <a:schemeClr val="bg2"/>
                </a:solidFill>
              </a:rPr>
              <a:t>Taking the pledge will also subscribe you to the Office of Sustainability newsletter, so you can stay </a:t>
            </a:r>
            <a:r>
              <a:rPr lang="en-US" sz="2400" dirty="0" smtClean="0">
                <a:solidFill>
                  <a:schemeClr val="bg2"/>
                </a:solidFill>
              </a:rPr>
              <a:t>up-to-date </a:t>
            </a:r>
            <a:r>
              <a:rPr lang="en-US" sz="2400" dirty="0">
                <a:solidFill>
                  <a:schemeClr val="bg2"/>
                </a:solidFill>
              </a:rPr>
              <a:t>on sustainability news, events, and jobs at </a:t>
            </a:r>
            <a:r>
              <a:rPr lang="en-US" sz="2400" dirty="0" smtClean="0">
                <a:solidFill>
                  <a:schemeClr val="bg2"/>
                </a:solidFill>
              </a:rPr>
              <a:t>WashU </a:t>
            </a:r>
            <a:r>
              <a:rPr lang="en-US" sz="2400" dirty="0">
                <a:solidFill>
                  <a:schemeClr val="bg2"/>
                </a:solidFill>
              </a:rPr>
              <a:t>and in the community (and earn you a point on the checklist</a:t>
            </a:r>
            <a:r>
              <a:rPr lang="en-US" sz="2400" dirty="0" smtClean="0">
                <a:solidFill>
                  <a:schemeClr val="bg2"/>
                </a:solidFill>
              </a:rPr>
              <a:t>).</a:t>
            </a:r>
            <a:endParaRPr lang="en-US" sz="2400" dirty="0">
              <a:solidFill>
                <a:schemeClr val="bg2"/>
              </a:solidFill>
            </a:endParaRPr>
          </a:p>
        </p:txBody>
      </p:sp>
    </p:spTree>
    <p:extLst>
      <p:ext uri="{BB962C8B-B14F-4D97-AF65-F5344CB8AC3E}">
        <p14:creationId xmlns:p14="http://schemas.microsoft.com/office/powerpoint/2010/main" val="2823249927"/>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547D8-98E4-9B4D-A198-CCFDE78DC7FB}"/>
              </a:ext>
            </a:extLst>
          </p:cNvPr>
          <p:cNvSpPr>
            <a:spLocks noGrp="1"/>
          </p:cNvSpPr>
          <p:nvPr>
            <p:ph type="title"/>
          </p:nvPr>
        </p:nvSpPr>
        <p:spPr/>
        <p:txBody>
          <a:bodyPr/>
          <a:lstStyle/>
          <a:p>
            <a:r>
              <a:rPr lang="en-US" dirty="0"/>
              <a:t>A5: Green Monday Pledge</a:t>
            </a:r>
          </a:p>
        </p:txBody>
      </p:sp>
      <p:sp>
        <p:nvSpPr>
          <p:cNvPr id="3" name="Text Placeholder 2">
            <a:extLst>
              <a:ext uri="{FF2B5EF4-FFF2-40B4-BE49-F238E27FC236}">
                <a16:creationId xmlns:a16="http://schemas.microsoft.com/office/drawing/2014/main" id="{5243BAAE-538C-1740-B100-2F70322BAC34}"/>
              </a:ext>
            </a:extLst>
          </p:cNvPr>
          <p:cNvSpPr>
            <a:spLocks noGrp="1"/>
          </p:cNvSpPr>
          <p:nvPr>
            <p:ph type="body" idx="1"/>
          </p:nvPr>
        </p:nvSpPr>
        <p:spPr>
          <a:xfrm>
            <a:off x="497840" y="2081719"/>
            <a:ext cx="4648200" cy="3604816"/>
          </a:xfrm>
        </p:spPr>
        <p:txBody>
          <a:bodyPr/>
          <a:lstStyle/>
          <a:p>
            <a:pPr>
              <a:lnSpc>
                <a:spcPct val="150000"/>
              </a:lnSpc>
            </a:pPr>
            <a:r>
              <a:rPr lang="en-US" sz="2400" dirty="0">
                <a:solidFill>
                  <a:schemeClr val="bg2"/>
                </a:solidFill>
              </a:rPr>
              <a:t>Our food choices have a major impact on public health and the environment.</a:t>
            </a:r>
          </a:p>
          <a:p>
            <a:pPr>
              <a:lnSpc>
                <a:spcPct val="150000"/>
              </a:lnSpc>
            </a:pPr>
            <a:r>
              <a:rPr lang="en-US" sz="2400" dirty="0">
                <a:solidFill>
                  <a:schemeClr val="bg2"/>
                </a:solidFill>
              </a:rPr>
              <a:t>The </a:t>
            </a:r>
            <a:r>
              <a:rPr lang="en-US" sz="2400" dirty="0">
                <a:solidFill>
                  <a:srgbClr val="0070C0"/>
                </a:solidFill>
                <a:hlinkClick r:id="rId3">
                  <a:extLst>
                    <a:ext uri="{A12FA001-AC4F-418D-AE19-62706E023703}">
                      <ahyp:hlinkClr xmlns:ahyp="http://schemas.microsoft.com/office/drawing/2018/hyperlinkcolor" xmlns="" val="tx"/>
                    </a:ext>
                  </a:extLst>
                </a:hlinkClick>
              </a:rPr>
              <a:t>Green Monday Pledge</a:t>
            </a:r>
            <a:r>
              <a:rPr lang="en-US" sz="2400" dirty="0">
                <a:solidFill>
                  <a:srgbClr val="0070C0"/>
                </a:solidFill>
              </a:rPr>
              <a:t> </a:t>
            </a:r>
            <a:r>
              <a:rPr lang="en-US" sz="2400" dirty="0">
                <a:solidFill>
                  <a:schemeClr val="bg2"/>
                </a:solidFill>
              </a:rPr>
              <a:t>is a commitment to eat vegetarian once a week.</a:t>
            </a:r>
          </a:p>
          <a:p>
            <a:endParaRPr lang="en-US" dirty="0"/>
          </a:p>
        </p:txBody>
      </p:sp>
      <p:pic>
        <p:nvPicPr>
          <p:cNvPr id="5" name="Picture 4">
            <a:extLst>
              <a:ext uri="{FF2B5EF4-FFF2-40B4-BE49-F238E27FC236}">
                <a16:creationId xmlns:a16="http://schemas.microsoft.com/office/drawing/2014/main" id="{06109AB0-C6C3-5D41-94A0-20183B1F1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6760" y="2081719"/>
            <a:ext cx="6012435" cy="4363006"/>
          </a:xfrm>
          <a:prstGeom prst="rect">
            <a:avLst/>
          </a:prstGeom>
        </p:spPr>
      </p:pic>
    </p:spTree>
    <p:extLst>
      <p:ext uri="{BB962C8B-B14F-4D97-AF65-F5344CB8AC3E}">
        <p14:creationId xmlns:p14="http://schemas.microsoft.com/office/powerpoint/2010/main" val="292544060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6597E-AA3B-8144-B8DA-46299E26B20E}"/>
              </a:ext>
            </a:extLst>
          </p:cNvPr>
          <p:cNvSpPr>
            <a:spLocks noGrp="1"/>
          </p:cNvSpPr>
          <p:nvPr>
            <p:ph type="title"/>
          </p:nvPr>
        </p:nvSpPr>
        <p:spPr/>
        <p:txBody>
          <a:bodyPr/>
          <a:lstStyle/>
          <a:p>
            <a:r>
              <a:rPr lang="en-US" dirty="0"/>
              <a:t>A10: Office Goals</a:t>
            </a:r>
          </a:p>
        </p:txBody>
      </p:sp>
      <p:sp>
        <p:nvSpPr>
          <p:cNvPr id="3" name="Text Placeholder 2">
            <a:extLst>
              <a:ext uri="{FF2B5EF4-FFF2-40B4-BE49-F238E27FC236}">
                <a16:creationId xmlns:a16="http://schemas.microsoft.com/office/drawing/2014/main" id="{070D9ED8-B97A-5945-B925-ADB0809F811F}"/>
              </a:ext>
            </a:extLst>
          </p:cNvPr>
          <p:cNvSpPr>
            <a:spLocks noGrp="1"/>
          </p:cNvSpPr>
          <p:nvPr>
            <p:ph type="body" idx="1"/>
          </p:nvPr>
        </p:nvSpPr>
        <p:spPr>
          <a:xfrm>
            <a:off x="497840" y="2276084"/>
            <a:ext cx="5352770" cy="3810000"/>
          </a:xfrm>
        </p:spPr>
        <p:txBody>
          <a:bodyPr>
            <a:normAutofit/>
          </a:bodyPr>
          <a:lstStyle/>
          <a:p>
            <a:pPr>
              <a:lnSpc>
                <a:spcPct val="150000"/>
              </a:lnSpc>
            </a:pPr>
            <a:r>
              <a:rPr lang="en-US" sz="2400" dirty="0">
                <a:solidFill>
                  <a:schemeClr val="bg2"/>
                </a:solidFill>
              </a:rPr>
              <a:t>Setting goals </a:t>
            </a:r>
            <a:r>
              <a:rPr lang="en-US" sz="2400" dirty="0" smtClean="0">
                <a:solidFill>
                  <a:schemeClr val="bg2"/>
                </a:solidFill>
              </a:rPr>
              <a:t>leads </a:t>
            </a:r>
            <a:r>
              <a:rPr lang="en-US" sz="2400" dirty="0">
                <a:solidFill>
                  <a:schemeClr val="bg2"/>
                </a:solidFill>
              </a:rPr>
              <a:t>to better </a:t>
            </a:r>
            <a:r>
              <a:rPr lang="en-US" sz="2400" dirty="0" smtClean="0">
                <a:solidFill>
                  <a:schemeClr val="bg2"/>
                </a:solidFill>
              </a:rPr>
              <a:t>outcomes.</a:t>
            </a:r>
            <a:endParaRPr lang="en-US" sz="2400" dirty="0">
              <a:solidFill>
                <a:schemeClr val="bg2"/>
              </a:solidFill>
            </a:endParaRPr>
          </a:p>
          <a:p>
            <a:pPr>
              <a:lnSpc>
                <a:spcPct val="150000"/>
              </a:lnSpc>
            </a:pPr>
            <a:r>
              <a:rPr lang="en-US" sz="2400" dirty="0">
                <a:solidFill>
                  <a:schemeClr val="bg2"/>
                </a:solidFill>
              </a:rPr>
              <a:t>What are some specific goals your office has to improve sustainable operations or policies in the upcoming year?</a:t>
            </a:r>
          </a:p>
        </p:txBody>
      </p:sp>
      <p:pic>
        <p:nvPicPr>
          <p:cNvPr id="4" name="Picture 3">
            <a:extLst>
              <a:ext uri="{FF2B5EF4-FFF2-40B4-BE49-F238E27FC236}">
                <a16:creationId xmlns:a16="http://schemas.microsoft.com/office/drawing/2014/main" id="{CF407217-9F51-CC4D-A794-AC9ABD9AF6E1}"/>
              </a:ext>
            </a:extLst>
          </p:cNvPr>
          <p:cNvPicPr>
            <a:picLocks noChangeAspect="1"/>
          </p:cNvPicPr>
          <p:nvPr/>
        </p:nvPicPr>
        <p:blipFill>
          <a:blip r:embed="rId2"/>
          <a:stretch>
            <a:fillRect/>
          </a:stretch>
        </p:blipFill>
        <p:spPr>
          <a:xfrm>
            <a:off x="7065873" y="2276084"/>
            <a:ext cx="3810000" cy="3810000"/>
          </a:xfrm>
          <a:prstGeom prst="rect">
            <a:avLst/>
          </a:prstGeom>
        </p:spPr>
      </p:pic>
    </p:spTree>
    <p:extLst>
      <p:ext uri="{BB962C8B-B14F-4D97-AF65-F5344CB8AC3E}">
        <p14:creationId xmlns:p14="http://schemas.microsoft.com/office/powerpoint/2010/main" val="40261059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F53DE-5B15-9749-BF6E-794B8817743B}"/>
              </a:ext>
            </a:extLst>
          </p:cNvPr>
          <p:cNvSpPr>
            <a:spLocks noGrp="1"/>
          </p:cNvSpPr>
          <p:nvPr>
            <p:ph type="title"/>
          </p:nvPr>
        </p:nvSpPr>
        <p:spPr/>
        <p:txBody>
          <a:bodyPr/>
          <a:lstStyle/>
          <a:p>
            <a:r>
              <a:rPr lang="en-US" dirty="0"/>
              <a:t>Green Office Survey</a:t>
            </a:r>
          </a:p>
        </p:txBody>
      </p:sp>
      <p:sp>
        <p:nvSpPr>
          <p:cNvPr id="3" name="Text Placeholder 2">
            <a:extLst>
              <a:ext uri="{FF2B5EF4-FFF2-40B4-BE49-F238E27FC236}">
                <a16:creationId xmlns:a16="http://schemas.microsoft.com/office/drawing/2014/main" id="{AAC29CEA-90DE-2F48-A03C-737A8D1FDEC6}"/>
              </a:ext>
            </a:extLst>
          </p:cNvPr>
          <p:cNvSpPr>
            <a:spLocks noGrp="1"/>
          </p:cNvSpPr>
          <p:nvPr>
            <p:ph type="body" idx="1"/>
          </p:nvPr>
        </p:nvSpPr>
        <p:spPr>
          <a:xfrm>
            <a:off x="497840" y="1994029"/>
            <a:ext cx="11040648" cy="4863971"/>
          </a:xfrm>
        </p:spPr>
        <p:txBody>
          <a:bodyPr>
            <a:normAutofit/>
          </a:bodyPr>
          <a:lstStyle/>
          <a:p>
            <a:pPr>
              <a:lnSpc>
                <a:spcPct val="150000"/>
              </a:lnSpc>
            </a:pPr>
            <a:r>
              <a:rPr lang="en-US" sz="2400" dirty="0">
                <a:solidFill>
                  <a:schemeClr val="bg2"/>
                </a:solidFill>
              </a:rPr>
              <a:t>If your office has more than 25 people, we ask that the Green Office Liaison use a survey to collect information about individual practices</a:t>
            </a:r>
          </a:p>
          <a:p>
            <a:pPr>
              <a:lnSpc>
                <a:spcPct val="150000"/>
              </a:lnSpc>
            </a:pPr>
            <a:r>
              <a:rPr lang="en-US" sz="2400" dirty="0">
                <a:solidFill>
                  <a:schemeClr val="bg2"/>
                </a:solidFill>
              </a:rPr>
              <a:t>75% of the office must fill out the survey</a:t>
            </a:r>
          </a:p>
          <a:p>
            <a:pPr>
              <a:lnSpc>
                <a:spcPct val="150000"/>
              </a:lnSpc>
            </a:pPr>
            <a:r>
              <a:rPr lang="en-US" sz="2400" dirty="0">
                <a:solidFill>
                  <a:schemeClr val="bg2"/>
                </a:solidFill>
              </a:rPr>
              <a:t>The survey asks about relevant items, which will help the liaison complete the checklist </a:t>
            </a:r>
          </a:p>
          <a:p>
            <a:pPr>
              <a:lnSpc>
                <a:spcPct val="150000"/>
              </a:lnSpc>
            </a:pPr>
            <a:r>
              <a:rPr lang="en-US" sz="2400" dirty="0">
                <a:solidFill>
                  <a:schemeClr val="bg2"/>
                </a:solidFill>
              </a:rPr>
              <a:t>Contact a </a:t>
            </a:r>
            <a:r>
              <a:rPr lang="en-US" sz="2400" dirty="0">
                <a:solidFill>
                  <a:srgbClr val="0070C0"/>
                </a:solidFill>
                <a:hlinkClick r:id="rId3">
                  <a:extLst>
                    <a:ext uri="{A12FA001-AC4F-418D-AE19-62706E023703}">
                      <ahyp:hlinkClr xmlns:ahyp="http://schemas.microsoft.com/office/drawing/2018/hyperlinkcolor" xmlns="" val="tx"/>
                    </a:ext>
                  </a:extLst>
                </a:hlinkClick>
              </a:rPr>
              <a:t>Green Team Member</a:t>
            </a:r>
            <a:r>
              <a:rPr lang="en-US" sz="2400" dirty="0">
                <a:solidFill>
                  <a:srgbClr val="0070C0"/>
                </a:solidFill>
              </a:rPr>
              <a:t> </a:t>
            </a:r>
            <a:r>
              <a:rPr lang="en-US" sz="2400" dirty="0">
                <a:solidFill>
                  <a:schemeClr val="bg2"/>
                </a:solidFill>
              </a:rPr>
              <a:t>for a personalized link</a:t>
            </a:r>
          </a:p>
        </p:txBody>
      </p:sp>
    </p:spTree>
    <p:extLst>
      <p:ext uri="{BB962C8B-B14F-4D97-AF65-F5344CB8AC3E}">
        <p14:creationId xmlns:p14="http://schemas.microsoft.com/office/powerpoint/2010/main" val="315799692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EB365-D60D-8F49-AEA0-71DD5DAB258B}"/>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775623F9-08DD-DB4F-B0BC-8ADED046FF6F}"/>
              </a:ext>
            </a:extLst>
          </p:cNvPr>
          <p:cNvSpPr>
            <a:spLocks noGrp="1"/>
          </p:cNvSpPr>
          <p:nvPr>
            <p:ph type="body" idx="1"/>
          </p:nvPr>
        </p:nvSpPr>
        <p:spPr>
          <a:xfrm>
            <a:off x="838200" y="1901039"/>
            <a:ext cx="10515600" cy="4956961"/>
          </a:xfrm>
        </p:spPr>
        <p:txBody>
          <a:bodyPr>
            <a:normAutofit/>
          </a:bodyPr>
          <a:lstStyle/>
          <a:p>
            <a:pPr marL="0" indent="0">
              <a:lnSpc>
                <a:spcPct val="150000"/>
              </a:lnSpc>
              <a:buNone/>
            </a:pPr>
            <a:r>
              <a:rPr lang="en-US" sz="2400" dirty="0">
                <a:solidFill>
                  <a:schemeClr val="bg2"/>
                </a:solidFill>
              </a:rPr>
              <a:t>Thank you!</a:t>
            </a:r>
          </a:p>
          <a:p>
            <a:pPr>
              <a:lnSpc>
                <a:spcPct val="150000"/>
              </a:lnSpc>
            </a:pPr>
            <a:r>
              <a:rPr lang="en-US" sz="2400" dirty="0">
                <a:solidFill>
                  <a:schemeClr val="bg2"/>
                </a:solidFill>
              </a:rPr>
              <a:t>Are there any more resources your office would like to see?</a:t>
            </a:r>
          </a:p>
          <a:p>
            <a:pPr>
              <a:lnSpc>
                <a:spcPct val="150000"/>
              </a:lnSpc>
            </a:pPr>
            <a:r>
              <a:rPr lang="en-US" sz="2400" dirty="0">
                <a:solidFill>
                  <a:schemeClr val="bg2"/>
                </a:solidFill>
              </a:rPr>
              <a:t>Contact the Green Team at </a:t>
            </a:r>
            <a:r>
              <a:rPr lang="en-US" sz="2400" dirty="0">
                <a:solidFill>
                  <a:srgbClr val="0070C0"/>
                </a:solidFill>
                <a:hlinkClick r:id="rId2">
                  <a:extLst>
                    <a:ext uri="{A12FA001-AC4F-418D-AE19-62706E023703}">
                      <ahyp:hlinkClr xmlns:ahyp="http://schemas.microsoft.com/office/drawing/2018/hyperlinkcolor" xmlns="" val="tx"/>
                    </a:ext>
                  </a:extLst>
                </a:hlinkClick>
              </a:rPr>
              <a:t>sustainability@wustl.edu</a:t>
            </a:r>
            <a:r>
              <a:rPr lang="en-US" sz="2400" dirty="0">
                <a:solidFill>
                  <a:srgbClr val="0070C0"/>
                </a:solidFill>
              </a:rPr>
              <a:t> </a:t>
            </a:r>
          </a:p>
        </p:txBody>
      </p:sp>
    </p:spTree>
    <p:extLst>
      <p:ext uri="{BB962C8B-B14F-4D97-AF65-F5344CB8AC3E}">
        <p14:creationId xmlns:p14="http://schemas.microsoft.com/office/powerpoint/2010/main" val="391885890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72EBB-DF7E-9B44-8DFB-AEBF12986EEF}"/>
              </a:ext>
            </a:extLst>
          </p:cNvPr>
          <p:cNvSpPr>
            <a:spLocks noGrp="1"/>
          </p:cNvSpPr>
          <p:nvPr>
            <p:ph type="title"/>
          </p:nvPr>
        </p:nvSpPr>
        <p:spPr/>
        <p:txBody>
          <a:bodyPr/>
          <a:lstStyle/>
          <a:p>
            <a:r>
              <a:rPr lang="en-US" dirty="0"/>
              <a:t>E4: Power Mode</a:t>
            </a:r>
          </a:p>
        </p:txBody>
      </p:sp>
      <p:sp>
        <p:nvSpPr>
          <p:cNvPr id="3" name="Text Placeholder 2">
            <a:extLst>
              <a:ext uri="{FF2B5EF4-FFF2-40B4-BE49-F238E27FC236}">
                <a16:creationId xmlns:a16="http://schemas.microsoft.com/office/drawing/2014/main" id="{5358FFC0-50F1-5F49-AD94-270B7300D552}"/>
              </a:ext>
            </a:extLst>
          </p:cNvPr>
          <p:cNvSpPr>
            <a:spLocks noGrp="1"/>
          </p:cNvSpPr>
          <p:nvPr>
            <p:ph type="body" idx="1"/>
          </p:nvPr>
        </p:nvSpPr>
        <p:spPr>
          <a:xfrm>
            <a:off x="497840" y="2036390"/>
            <a:ext cx="5983224" cy="4237009"/>
          </a:xfrm>
        </p:spPr>
        <p:txBody>
          <a:bodyPr>
            <a:normAutofit/>
          </a:bodyPr>
          <a:lstStyle/>
          <a:p>
            <a:pPr marL="342900" lvl="0" indent="-342900">
              <a:lnSpc>
                <a:spcPct val="150000"/>
              </a:lnSpc>
              <a:buFont typeface="Arial" panose="020B0604020202020204" pitchFamily="34" charset="0"/>
              <a:buChar char="•"/>
              <a:defRPr sz="1800" i="0">
                <a:solidFill>
                  <a:srgbClr val="000000"/>
                </a:solidFill>
              </a:defRPr>
            </a:pPr>
            <a:r>
              <a:rPr lang="en-US" sz="2400" dirty="0">
                <a:solidFill>
                  <a:srgbClr val="535353"/>
                </a:solidFill>
              </a:rPr>
              <a:t>Enabling power mode </a:t>
            </a:r>
            <a:r>
              <a:rPr lang="en-US" sz="2400" b="1" dirty="0">
                <a:solidFill>
                  <a:srgbClr val="535353"/>
                </a:solidFill>
              </a:rPr>
              <a:t>reduces electricity </a:t>
            </a:r>
            <a:r>
              <a:rPr lang="en-US" sz="2400" dirty="0">
                <a:solidFill>
                  <a:srgbClr val="535353"/>
                </a:solidFill>
              </a:rPr>
              <a:t>costs and </a:t>
            </a:r>
            <a:r>
              <a:rPr lang="en-US" sz="2400" b="1" dirty="0">
                <a:solidFill>
                  <a:srgbClr val="535353"/>
                </a:solidFill>
              </a:rPr>
              <a:t>fossil fuel use</a:t>
            </a:r>
          </a:p>
          <a:p>
            <a:pPr marL="342900" lvl="0" indent="-342900">
              <a:lnSpc>
                <a:spcPct val="150000"/>
              </a:lnSpc>
              <a:buFont typeface="Arial" panose="020B0604020202020204" pitchFamily="34" charset="0"/>
              <a:buChar char="•"/>
              <a:defRPr sz="1800" i="0">
                <a:solidFill>
                  <a:srgbClr val="000000"/>
                </a:solidFill>
              </a:defRPr>
            </a:pPr>
            <a:r>
              <a:rPr lang="en-US" sz="2400" dirty="0">
                <a:solidFill>
                  <a:srgbClr val="535353"/>
                </a:solidFill>
              </a:rPr>
              <a:t>Although your monitor may be on sleep mode when the computer is inactive, your computer itself may not</a:t>
            </a:r>
          </a:p>
          <a:p>
            <a:pPr marL="342900" lvl="0" indent="-342900">
              <a:lnSpc>
                <a:spcPct val="150000"/>
              </a:lnSpc>
              <a:buFont typeface="Arial" panose="020B0604020202020204" pitchFamily="34" charset="0"/>
              <a:buChar char="•"/>
              <a:defRPr sz="1800" i="0">
                <a:solidFill>
                  <a:srgbClr val="000000"/>
                </a:solidFill>
              </a:defRPr>
            </a:pPr>
            <a:r>
              <a:rPr lang="en-US" sz="2400" dirty="0">
                <a:solidFill>
                  <a:srgbClr val="535353"/>
                </a:solidFill>
              </a:rPr>
              <a:t>Configure operating system (Windows or Mac OS) to reduce power usage </a:t>
            </a:r>
          </a:p>
          <a:p>
            <a:endParaRPr lang="en-US" sz="2400" dirty="0"/>
          </a:p>
        </p:txBody>
      </p:sp>
      <p:pic>
        <p:nvPicPr>
          <p:cNvPr id="4" name="Picture 3">
            <a:extLst>
              <a:ext uri="{FF2B5EF4-FFF2-40B4-BE49-F238E27FC236}">
                <a16:creationId xmlns:a16="http://schemas.microsoft.com/office/drawing/2014/main" id="{F9B90BB5-19CD-9545-A684-18F7832E141B}"/>
              </a:ext>
            </a:extLst>
          </p:cNvPr>
          <p:cNvPicPr>
            <a:picLocks noChangeAspect="1"/>
          </p:cNvPicPr>
          <p:nvPr/>
        </p:nvPicPr>
        <p:blipFill rotWithShape="1">
          <a:blip r:embed="rId2"/>
          <a:srcRect l="-299" r="299" b="18486"/>
          <a:stretch/>
        </p:blipFill>
        <p:spPr>
          <a:xfrm>
            <a:off x="7940320" y="2036390"/>
            <a:ext cx="3100072" cy="4101659"/>
          </a:xfrm>
          <a:prstGeom prst="rect">
            <a:avLst/>
          </a:prstGeom>
        </p:spPr>
      </p:pic>
    </p:spTree>
    <p:extLst>
      <p:ext uri="{BB962C8B-B14F-4D97-AF65-F5344CB8AC3E}">
        <p14:creationId xmlns:p14="http://schemas.microsoft.com/office/powerpoint/2010/main" val="3281781761"/>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E9DAF-C78F-0445-8F19-F69679F3219A}"/>
              </a:ext>
            </a:extLst>
          </p:cNvPr>
          <p:cNvSpPr>
            <a:spLocks noGrp="1"/>
          </p:cNvSpPr>
          <p:nvPr>
            <p:ph type="title"/>
          </p:nvPr>
        </p:nvSpPr>
        <p:spPr/>
        <p:txBody>
          <a:bodyPr/>
          <a:lstStyle/>
          <a:p>
            <a:r>
              <a:rPr lang="en-US" dirty="0"/>
              <a:t>E4: Windows 10</a:t>
            </a:r>
          </a:p>
        </p:txBody>
      </p:sp>
      <p:sp>
        <p:nvSpPr>
          <p:cNvPr id="3" name="Text Placeholder 2">
            <a:extLst>
              <a:ext uri="{FF2B5EF4-FFF2-40B4-BE49-F238E27FC236}">
                <a16:creationId xmlns:a16="http://schemas.microsoft.com/office/drawing/2014/main" id="{FD87B960-B495-024D-A353-5D5F236B7C3F}"/>
              </a:ext>
            </a:extLst>
          </p:cNvPr>
          <p:cNvSpPr>
            <a:spLocks noGrp="1"/>
          </p:cNvSpPr>
          <p:nvPr>
            <p:ph type="body" idx="1"/>
          </p:nvPr>
        </p:nvSpPr>
        <p:spPr>
          <a:xfrm>
            <a:off x="838200" y="1816734"/>
            <a:ext cx="10515600" cy="1226209"/>
          </a:xfrm>
        </p:spPr>
        <p:txBody>
          <a:bodyPr>
            <a:noAutofit/>
          </a:bodyPr>
          <a:lstStyle/>
          <a:p>
            <a:pPr>
              <a:lnSpc>
                <a:spcPct val="160000"/>
              </a:lnSpc>
            </a:pPr>
            <a:r>
              <a:rPr lang="en-US" sz="2400" dirty="0">
                <a:solidFill>
                  <a:srgbClr val="535353"/>
                </a:solidFill>
              </a:rPr>
              <a:t>Click on system, power &amp; sleep, and configure so monitor dims after 2 minutes &amp; turns off after 5 minutes; all computers sleep after 15 minutes </a:t>
            </a:r>
          </a:p>
          <a:p>
            <a:endParaRPr lang="en-US" sz="2400" dirty="0"/>
          </a:p>
        </p:txBody>
      </p:sp>
      <p:pic>
        <p:nvPicPr>
          <p:cNvPr id="4" name="Picture 3">
            <a:extLst>
              <a:ext uri="{FF2B5EF4-FFF2-40B4-BE49-F238E27FC236}">
                <a16:creationId xmlns:a16="http://schemas.microsoft.com/office/drawing/2014/main" id="{3E89DB67-3DCF-794D-839F-CA590D2396DB}"/>
              </a:ext>
            </a:extLst>
          </p:cNvPr>
          <p:cNvPicPr>
            <a:picLocks noChangeAspect="1"/>
          </p:cNvPicPr>
          <p:nvPr/>
        </p:nvPicPr>
        <p:blipFill>
          <a:blip r:embed="rId2"/>
          <a:stretch>
            <a:fillRect/>
          </a:stretch>
        </p:blipFill>
        <p:spPr>
          <a:xfrm>
            <a:off x="1017615" y="3044820"/>
            <a:ext cx="4934621" cy="3519492"/>
          </a:xfrm>
          <a:prstGeom prst="rect">
            <a:avLst/>
          </a:prstGeom>
        </p:spPr>
      </p:pic>
      <p:pic>
        <p:nvPicPr>
          <p:cNvPr id="5" name="Picture 4">
            <a:extLst>
              <a:ext uri="{FF2B5EF4-FFF2-40B4-BE49-F238E27FC236}">
                <a16:creationId xmlns:a16="http://schemas.microsoft.com/office/drawing/2014/main" id="{2E466312-7C8F-AE47-90FA-8AD3B2079562}"/>
              </a:ext>
            </a:extLst>
          </p:cNvPr>
          <p:cNvPicPr>
            <a:picLocks noChangeAspect="1"/>
          </p:cNvPicPr>
          <p:nvPr/>
        </p:nvPicPr>
        <p:blipFill>
          <a:blip r:embed="rId3"/>
          <a:stretch>
            <a:fillRect/>
          </a:stretch>
        </p:blipFill>
        <p:spPr>
          <a:xfrm>
            <a:off x="6214016" y="3044820"/>
            <a:ext cx="4941510" cy="3519492"/>
          </a:xfrm>
          <a:prstGeom prst="rect">
            <a:avLst/>
          </a:prstGeom>
        </p:spPr>
      </p:pic>
    </p:spTree>
    <p:extLst>
      <p:ext uri="{BB962C8B-B14F-4D97-AF65-F5344CB8AC3E}">
        <p14:creationId xmlns:p14="http://schemas.microsoft.com/office/powerpoint/2010/main" val="283847689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0FE92-787D-0F46-847B-C47F952FDB1A}"/>
              </a:ext>
            </a:extLst>
          </p:cNvPr>
          <p:cNvSpPr>
            <a:spLocks noGrp="1"/>
          </p:cNvSpPr>
          <p:nvPr>
            <p:ph type="title"/>
          </p:nvPr>
        </p:nvSpPr>
        <p:spPr/>
        <p:txBody>
          <a:bodyPr/>
          <a:lstStyle/>
          <a:p>
            <a:r>
              <a:rPr lang="en-US" dirty="0"/>
              <a:t>E4: Mac OS</a:t>
            </a:r>
          </a:p>
        </p:txBody>
      </p:sp>
      <p:sp>
        <p:nvSpPr>
          <p:cNvPr id="3" name="Text Placeholder 2">
            <a:extLst>
              <a:ext uri="{FF2B5EF4-FFF2-40B4-BE49-F238E27FC236}">
                <a16:creationId xmlns:a16="http://schemas.microsoft.com/office/drawing/2014/main" id="{25E2D4E8-89B7-2549-B74A-302CCF317551}"/>
              </a:ext>
            </a:extLst>
          </p:cNvPr>
          <p:cNvSpPr>
            <a:spLocks noGrp="1"/>
          </p:cNvSpPr>
          <p:nvPr>
            <p:ph type="body" idx="1"/>
          </p:nvPr>
        </p:nvSpPr>
        <p:spPr>
          <a:xfrm>
            <a:off x="497840" y="1673216"/>
            <a:ext cx="4968240" cy="4100673"/>
          </a:xfrm>
        </p:spPr>
        <p:txBody>
          <a:bodyPr>
            <a:noAutofit/>
          </a:bodyPr>
          <a:lstStyle/>
          <a:p>
            <a:pPr>
              <a:lnSpc>
                <a:spcPct val="150000"/>
              </a:lnSpc>
            </a:pPr>
            <a:r>
              <a:rPr lang="en-US" sz="2400" dirty="0">
                <a:solidFill>
                  <a:schemeClr val="bg2"/>
                </a:solidFill>
              </a:rPr>
              <a:t>Click on system preferences, energy saver, and configure so monitor dims after 2 minutes &amp; turns off after 5 minutes; all computers sleep after 15 minutes </a:t>
            </a:r>
          </a:p>
          <a:p>
            <a:pPr>
              <a:lnSpc>
                <a:spcPct val="150000"/>
              </a:lnSpc>
            </a:pPr>
            <a:r>
              <a:rPr lang="en-US" sz="2400" dirty="0">
                <a:solidFill>
                  <a:schemeClr val="bg2"/>
                </a:solidFill>
              </a:rPr>
              <a:t>For more operating systems Windows Vista, 7, &amp; 8, consult a Green Team member or visit </a:t>
            </a:r>
            <a:r>
              <a:rPr lang="en-US" sz="2400" dirty="0">
                <a:solidFill>
                  <a:srgbClr val="0070C0"/>
                </a:solidFill>
                <a:hlinkClick r:id="rId3">
                  <a:extLst>
                    <a:ext uri="{A12FA001-AC4F-418D-AE19-62706E023703}">
                      <ahyp:hlinkClr xmlns:ahyp="http://schemas.microsoft.com/office/drawing/2018/hyperlinkcolor" xmlns="" val="tx"/>
                    </a:ext>
                  </a:extLst>
                </a:hlinkClick>
              </a:rPr>
              <a:t>www.energystar.gov</a:t>
            </a:r>
            <a:endParaRPr lang="en-US" sz="2400" dirty="0">
              <a:solidFill>
                <a:srgbClr val="0070C0"/>
              </a:solidFill>
            </a:endParaRPr>
          </a:p>
          <a:p>
            <a:endParaRPr lang="en-US" sz="2400" dirty="0"/>
          </a:p>
        </p:txBody>
      </p:sp>
      <p:pic>
        <p:nvPicPr>
          <p:cNvPr id="4" name="Picture 3">
            <a:extLst>
              <a:ext uri="{FF2B5EF4-FFF2-40B4-BE49-F238E27FC236}">
                <a16:creationId xmlns:a16="http://schemas.microsoft.com/office/drawing/2014/main" id="{6CA3DE5B-B278-BE4B-A122-959A4A6CD068}"/>
              </a:ext>
            </a:extLst>
          </p:cNvPr>
          <p:cNvPicPr>
            <a:picLocks noChangeAspect="1"/>
          </p:cNvPicPr>
          <p:nvPr/>
        </p:nvPicPr>
        <p:blipFill>
          <a:blip r:embed="rId4"/>
          <a:stretch>
            <a:fillRect/>
          </a:stretch>
        </p:blipFill>
        <p:spPr>
          <a:xfrm>
            <a:off x="6288025" y="2185531"/>
            <a:ext cx="4968240" cy="3941285"/>
          </a:xfrm>
          <a:prstGeom prst="rect">
            <a:avLst/>
          </a:prstGeom>
        </p:spPr>
      </p:pic>
    </p:spTree>
    <p:extLst>
      <p:ext uri="{BB962C8B-B14F-4D97-AF65-F5344CB8AC3E}">
        <p14:creationId xmlns:p14="http://schemas.microsoft.com/office/powerpoint/2010/main" val="292338892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A554-5E5F-814E-AE83-C2DB6737E84E}"/>
              </a:ext>
            </a:extLst>
          </p:cNvPr>
          <p:cNvSpPr>
            <a:spLocks noGrp="1"/>
          </p:cNvSpPr>
          <p:nvPr>
            <p:ph type="title"/>
          </p:nvPr>
        </p:nvSpPr>
        <p:spPr/>
        <p:txBody>
          <a:bodyPr/>
          <a:lstStyle/>
          <a:p>
            <a:r>
              <a:rPr lang="en-US" dirty="0"/>
              <a:t>E5: Printers &amp; Copiers</a:t>
            </a:r>
          </a:p>
        </p:txBody>
      </p:sp>
      <p:sp>
        <p:nvSpPr>
          <p:cNvPr id="3" name="Text Placeholder 2">
            <a:extLst>
              <a:ext uri="{FF2B5EF4-FFF2-40B4-BE49-F238E27FC236}">
                <a16:creationId xmlns:a16="http://schemas.microsoft.com/office/drawing/2014/main" id="{211130AB-3583-9B4C-87E6-F6F70BD7C58A}"/>
              </a:ext>
            </a:extLst>
          </p:cNvPr>
          <p:cNvSpPr>
            <a:spLocks noGrp="1"/>
          </p:cNvSpPr>
          <p:nvPr>
            <p:ph type="body" idx="1"/>
          </p:nvPr>
        </p:nvSpPr>
        <p:spPr>
          <a:xfrm>
            <a:off x="361847" y="1901040"/>
            <a:ext cx="6440842" cy="4812698"/>
          </a:xfrm>
        </p:spPr>
        <p:txBody>
          <a:bodyPr>
            <a:noAutofit/>
          </a:bodyPr>
          <a:lstStyle/>
          <a:p>
            <a:pPr lvl="0">
              <a:lnSpc>
                <a:spcPct val="150000"/>
              </a:lnSpc>
              <a:defRPr sz="1800"/>
            </a:pPr>
            <a:r>
              <a:rPr lang="en-US" sz="2400" dirty="0">
                <a:solidFill>
                  <a:srgbClr val="535353"/>
                </a:solidFill>
              </a:rPr>
              <a:t>Idle mode uses electricity and reduces the life of your printer</a:t>
            </a:r>
          </a:p>
          <a:p>
            <a:pPr lvl="0">
              <a:lnSpc>
                <a:spcPct val="150000"/>
              </a:lnSpc>
              <a:defRPr sz="1800"/>
            </a:pPr>
            <a:r>
              <a:rPr lang="en-US" sz="2400" dirty="0">
                <a:solidFill>
                  <a:srgbClr val="535353"/>
                </a:solidFill>
              </a:rPr>
              <a:t>Turn off printers &amp; copiers each night and enable sleep mode (office and/or individual printers)</a:t>
            </a:r>
          </a:p>
          <a:p>
            <a:pPr lvl="0">
              <a:lnSpc>
                <a:spcPct val="150000"/>
              </a:lnSpc>
              <a:defRPr sz="1800"/>
            </a:pPr>
            <a:r>
              <a:rPr lang="en-US" sz="2400" dirty="0">
                <a:solidFill>
                  <a:srgbClr val="535353"/>
                </a:solidFill>
              </a:rPr>
              <a:t>Is there anyone in the office who would volunteer each night? Does the printer have an automatic setting?</a:t>
            </a:r>
          </a:p>
          <a:p>
            <a:endParaRPr lang="en-US" sz="2400" dirty="0"/>
          </a:p>
        </p:txBody>
      </p:sp>
      <p:pic>
        <p:nvPicPr>
          <p:cNvPr id="4" name="Picture 3">
            <a:extLst>
              <a:ext uri="{FF2B5EF4-FFF2-40B4-BE49-F238E27FC236}">
                <a16:creationId xmlns:a16="http://schemas.microsoft.com/office/drawing/2014/main" id="{BC694546-96B7-9C4F-A202-F36B001BBEF1}"/>
              </a:ext>
            </a:extLst>
          </p:cNvPr>
          <p:cNvPicPr>
            <a:picLocks noChangeAspect="1"/>
          </p:cNvPicPr>
          <p:nvPr/>
        </p:nvPicPr>
        <p:blipFill rotWithShape="1">
          <a:blip r:embed="rId3"/>
          <a:srcRect l="7062" r="13421"/>
          <a:stretch/>
        </p:blipFill>
        <p:spPr>
          <a:xfrm>
            <a:off x="6802689" y="2093062"/>
            <a:ext cx="4337484" cy="3896257"/>
          </a:xfrm>
          <a:prstGeom prst="rect">
            <a:avLst/>
          </a:prstGeom>
        </p:spPr>
      </p:pic>
    </p:spTree>
    <p:extLst>
      <p:ext uri="{BB962C8B-B14F-4D97-AF65-F5344CB8AC3E}">
        <p14:creationId xmlns:p14="http://schemas.microsoft.com/office/powerpoint/2010/main" val="217064089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E5173-75AB-174F-868D-DDD7FEC5B62B}"/>
              </a:ext>
            </a:extLst>
          </p:cNvPr>
          <p:cNvSpPr>
            <a:spLocks noGrp="1"/>
          </p:cNvSpPr>
          <p:nvPr>
            <p:ph type="title"/>
          </p:nvPr>
        </p:nvSpPr>
        <p:spPr/>
        <p:txBody>
          <a:bodyPr/>
          <a:lstStyle/>
          <a:p>
            <a:r>
              <a:rPr lang="en-US" dirty="0"/>
              <a:t>E7: Space Heaters </a:t>
            </a:r>
          </a:p>
        </p:txBody>
      </p:sp>
      <p:sp>
        <p:nvSpPr>
          <p:cNvPr id="3" name="Text Placeholder 2">
            <a:extLst>
              <a:ext uri="{FF2B5EF4-FFF2-40B4-BE49-F238E27FC236}">
                <a16:creationId xmlns:a16="http://schemas.microsoft.com/office/drawing/2014/main" id="{7A32F64E-A466-4348-8004-8398FD532302}"/>
              </a:ext>
            </a:extLst>
          </p:cNvPr>
          <p:cNvSpPr>
            <a:spLocks noGrp="1"/>
          </p:cNvSpPr>
          <p:nvPr>
            <p:ph type="body" idx="1"/>
          </p:nvPr>
        </p:nvSpPr>
        <p:spPr>
          <a:xfrm>
            <a:off x="497840" y="2052226"/>
            <a:ext cx="5617464" cy="4109628"/>
          </a:xfrm>
        </p:spPr>
        <p:txBody>
          <a:bodyPr/>
          <a:lstStyle/>
          <a:p>
            <a:pPr lvl="0">
              <a:lnSpc>
                <a:spcPct val="150000"/>
              </a:lnSpc>
              <a:defRPr sz="1800"/>
            </a:pPr>
            <a:r>
              <a:rPr lang="en-US" sz="2400" dirty="0">
                <a:solidFill>
                  <a:srgbClr val="535353"/>
                </a:solidFill>
              </a:rPr>
              <a:t>Space heaters have very high electricity demands and carry increased risk of fire/circuit overload </a:t>
            </a:r>
          </a:p>
          <a:p>
            <a:pPr lvl="0">
              <a:lnSpc>
                <a:spcPct val="150000"/>
              </a:lnSpc>
              <a:defRPr sz="1800"/>
            </a:pPr>
            <a:r>
              <a:rPr lang="en-US" sz="2400" dirty="0">
                <a:solidFill>
                  <a:srgbClr val="535353"/>
                </a:solidFill>
              </a:rPr>
              <a:t>Footwarmers provide the same benefit and none of the risk. Is there anyone willing to try one through our office?</a:t>
            </a:r>
          </a:p>
          <a:p>
            <a:endParaRPr lang="en-US" dirty="0"/>
          </a:p>
        </p:txBody>
      </p:sp>
      <p:pic>
        <p:nvPicPr>
          <p:cNvPr id="4" name="Picture 2" descr="Image result for office heating pad">
            <a:extLst>
              <a:ext uri="{FF2B5EF4-FFF2-40B4-BE49-F238E27FC236}">
                <a16:creationId xmlns:a16="http://schemas.microsoft.com/office/drawing/2014/main" id="{50772193-DCF8-2146-B559-91D37B36E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8689" y="2052226"/>
            <a:ext cx="4109627" cy="4109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7781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5848-5FB8-4B41-8546-A3975D7AB47D}"/>
              </a:ext>
            </a:extLst>
          </p:cNvPr>
          <p:cNvSpPr>
            <a:spLocks noGrp="1"/>
          </p:cNvSpPr>
          <p:nvPr>
            <p:ph type="title"/>
          </p:nvPr>
        </p:nvSpPr>
        <p:spPr/>
        <p:txBody>
          <a:bodyPr/>
          <a:lstStyle/>
          <a:p>
            <a:r>
              <a:rPr lang="en-US" dirty="0"/>
              <a:t>W1: Community or Hanging Trash Bins</a:t>
            </a:r>
          </a:p>
        </p:txBody>
      </p:sp>
      <p:sp>
        <p:nvSpPr>
          <p:cNvPr id="3" name="Text Placeholder 2">
            <a:extLst>
              <a:ext uri="{FF2B5EF4-FFF2-40B4-BE49-F238E27FC236}">
                <a16:creationId xmlns:a16="http://schemas.microsoft.com/office/drawing/2014/main" id="{89DD3CB5-F8A2-3B4C-B738-ED2D9B375F9A}"/>
              </a:ext>
            </a:extLst>
          </p:cNvPr>
          <p:cNvSpPr>
            <a:spLocks noGrp="1"/>
          </p:cNvSpPr>
          <p:nvPr>
            <p:ph type="body" idx="1"/>
          </p:nvPr>
        </p:nvSpPr>
        <p:spPr>
          <a:xfrm>
            <a:off x="298526" y="1901040"/>
            <a:ext cx="6682889" cy="4956960"/>
          </a:xfrm>
        </p:spPr>
        <p:txBody>
          <a:bodyPr lIns="45719" rIns="45719" anchor="t">
            <a:noAutofit/>
          </a:bodyPr>
          <a:lstStyle/>
          <a:p>
            <a:pPr>
              <a:lnSpc>
                <a:spcPct val="150000"/>
              </a:lnSpc>
              <a:defRPr sz="1800"/>
            </a:pPr>
            <a:r>
              <a:rPr lang="en-US" sz="2400" dirty="0">
                <a:solidFill>
                  <a:schemeClr val="bg2"/>
                </a:solidFill>
              </a:rPr>
              <a:t>Remove individual bins in favor of community or hanging</a:t>
            </a:r>
            <a:r>
              <a:rPr lang="en-US" sz="2400" dirty="0">
                <a:solidFill>
                  <a:schemeClr val="tx2"/>
                </a:solidFill>
              </a:rPr>
              <a:t> </a:t>
            </a:r>
            <a:r>
              <a:rPr lang="en-US" sz="2400" dirty="0">
                <a:solidFill>
                  <a:schemeClr val="bg2"/>
                </a:solidFill>
              </a:rPr>
              <a:t>landfill ones</a:t>
            </a:r>
          </a:p>
          <a:p>
            <a:pPr lvl="0">
              <a:lnSpc>
                <a:spcPct val="150000"/>
              </a:lnSpc>
              <a:defRPr sz="1800"/>
            </a:pPr>
            <a:r>
              <a:rPr lang="en-US" sz="2400" dirty="0">
                <a:solidFill>
                  <a:schemeClr val="bg2"/>
                </a:solidFill>
              </a:rPr>
              <a:t>If you have to get up to throw away your trash, you’re more likely to make a conscious decision when sorting it</a:t>
            </a:r>
          </a:p>
          <a:p>
            <a:pPr lvl="0">
              <a:lnSpc>
                <a:spcPct val="150000"/>
              </a:lnSpc>
              <a:defRPr sz="1800"/>
            </a:pPr>
            <a:r>
              <a:rPr lang="en-US" sz="2400" dirty="0">
                <a:solidFill>
                  <a:schemeClr val="bg2"/>
                </a:solidFill>
              </a:rPr>
              <a:t>Office wide trash bins reduce the use of plastic liners</a:t>
            </a:r>
          </a:p>
          <a:p>
            <a:pPr lvl="0">
              <a:lnSpc>
                <a:spcPct val="150000"/>
              </a:lnSpc>
              <a:defRPr sz="1800"/>
            </a:pPr>
            <a:r>
              <a:rPr lang="en-US" sz="2400" dirty="0">
                <a:solidFill>
                  <a:schemeClr val="bg2"/>
                </a:solidFill>
              </a:rPr>
              <a:t>Reduce custodial costs and boost efficiency</a:t>
            </a:r>
          </a:p>
        </p:txBody>
      </p:sp>
      <p:pic>
        <p:nvPicPr>
          <p:cNvPr id="4" name="Picture 3">
            <a:extLst>
              <a:ext uri="{FF2B5EF4-FFF2-40B4-BE49-F238E27FC236}">
                <a16:creationId xmlns:a16="http://schemas.microsoft.com/office/drawing/2014/main" id="{CB39EAB2-FBE9-7E47-9669-756824DD1111}"/>
              </a:ext>
            </a:extLst>
          </p:cNvPr>
          <p:cNvPicPr>
            <a:picLocks noChangeAspect="1"/>
          </p:cNvPicPr>
          <p:nvPr/>
        </p:nvPicPr>
        <p:blipFill>
          <a:blip r:embed="rId3"/>
          <a:stretch>
            <a:fillRect/>
          </a:stretch>
        </p:blipFill>
        <p:spPr>
          <a:xfrm>
            <a:off x="7180729" y="1901040"/>
            <a:ext cx="4352066" cy="4352066"/>
          </a:xfrm>
          <a:prstGeom prst="rect">
            <a:avLst/>
          </a:prstGeom>
        </p:spPr>
      </p:pic>
    </p:spTree>
    <p:extLst>
      <p:ext uri="{BB962C8B-B14F-4D97-AF65-F5344CB8AC3E}">
        <p14:creationId xmlns:p14="http://schemas.microsoft.com/office/powerpoint/2010/main" val="55162523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E94F9-76E6-43F4-BA5D-09105C709309}"/>
              </a:ext>
            </a:extLst>
          </p:cNvPr>
          <p:cNvSpPr>
            <a:spLocks noGrp="1"/>
          </p:cNvSpPr>
          <p:nvPr>
            <p:ph type="title"/>
          </p:nvPr>
        </p:nvSpPr>
        <p:spPr/>
        <p:txBody>
          <a:bodyPr/>
          <a:lstStyle/>
          <a:p>
            <a:r>
              <a:rPr lang="en-US" dirty="0"/>
              <a:t>W4: What to Recycle</a:t>
            </a:r>
          </a:p>
        </p:txBody>
      </p:sp>
      <p:sp>
        <p:nvSpPr>
          <p:cNvPr id="3" name="Text Placeholder 2">
            <a:extLst>
              <a:ext uri="{FF2B5EF4-FFF2-40B4-BE49-F238E27FC236}">
                <a16:creationId xmlns:a16="http://schemas.microsoft.com/office/drawing/2014/main" id="{245CA9F4-B4F1-4FE1-8BF7-4440353D0BD6}"/>
              </a:ext>
            </a:extLst>
          </p:cNvPr>
          <p:cNvSpPr>
            <a:spLocks noGrp="1"/>
          </p:cNvSpPr>
          <p:nvPr>
            <p:ph type="body" idx="1"/>
          </p:nvPr>
        </p:nvSpPr>
        <p:spPr>
          <a:xfrm>
            <a:off x="497840" y="1827981"/>
            <a:ext cx="6173638" cy="4956961"/>
          </a:xfrm>
        </p:spPr>
        <p:txBody>
          <a:bodyPr lIns="45719" rIns="45719" anchor="t">
            <a:normAutofit lnSpcReduction="10000"/>
          </a:bodyPr>
          <a:lstStyle/>
          <a:p>
            <a:pPr>
              <a:lnSpc>
                <a:spcPct val="150000"/>
              </a:lnSpc>
            </a:pPr>
            <a:r>
              <a:rPr lang="en-US" sz="2400" dirty="0"/>
              <a:t>Make sure to look at the labels on plastic products and recycle #1, #2, #3, #4, and #5 plastics.</a:t>
            </a:r>
          </a:p>
          <a:p>
            <a:pPr>
              <a:lnSpc>
                <a:spcPct val="150000"/>
              </a:lnSpc>
            </a:pPr>
            <a:r>
              <a:rPr lang="en-US" sz="2400" dirty="0"/>
              <a:t>Typically, you can recycle...</a:t>
            </a:r>
          </a:p>
          <a:p>
            <a:pPr lvl="1">
              <a:lnSpc>
                <a:spcPct val="150000"/>
              </a:lnSpc>
            </a:pPr>
            <a:r>
              <a:rPr lang="en-US" sz="2400" dirty="0"/>
              <a:t>Paper products</a:t>
            </a:r>
          </a:p>
          <a:p>
            <a:pPr lvl="1">
              <a:lnSpc>
                <a:spcPct val="150000"/>
              </a:lnSpc>
            </a:pPr>
            <a:r>
              <a:rPr lang="en-US" sz="2400" dirty="0"/>
              <a:t>Glass bottles and jars</a:t>
            </a:r>
          </a:p>
          <a:p>
            <a:pPr lvl="1">
              <a:lnSpc>
                <a:spcPct val="150000"/>
              </a:lnSpc>
            </a:pPr>
            <a:r>
              <a:rPr lang="en-US" sz="2400" dirty="0"/>
              <a:t>Metal products, like cans</a:t>
            </a:r>
          </a:p>
          <a:p>
            <a:pPr lvl="1">
              <a:lnSpc>
                <a:spcPct val="150000"/>
              </a:lnSpc>
            </a:pPr>
            <a:r>
              <a:rPr lang="en-US" sz="2400" dirty="0"/>
              <a:t>Cartons and cardboard</a:t>
            </a:r>
          </a:p>
        </p:txBody>
      </p:sp>
      <p:pic>
        <p:nvPicPr>
          <p:cNvPr id="8" name="Picture 8" descr="A screenshot of a cell phone&#10;&#10;Description generated with high confidence">
            <a:extLst>
              <a:ext uri="{FF2B5EF4-FFF2-40B4-BE49-F238E27FC236}">
                <a16:creationId xmlns:a16="http://schemas.microsoft.com/office/drawing/2014/main" id="{78FEB5B1-E6C0-4C33-875C-E2ACC264D200}"/>
              </a:ext>
            </a:extLst>
          </p:cNvPr>
          <p:cNvPicPr>
            <a:picLocks noChangeAspect="1"/>
          </p:cNvPicPr>
          <p:nvPr/>
        </p:nvPicPr>
        <p:blipFill>
          <a:blip r:embed="rId3"/>
          <a:stretch>
            <a:fillRect/>
          </a:stretch>
        </p:blipFill>
        <p:spPr>
          <a:xfrm>
            <a:off x="7700513" y="1756381"/>
            <a:ext cx="3792747" cy="4955501"/>
          </a:xfrm>
          <a:prstGeom prst="rect">
            <a:avLst/>
          </a:prstGeom>
        </p:spPr>
      </p:pic>
    </p:spTree>
    <p:extLst>
      <p:ext uri="{BB962C8B-B14F-4D97-AF65-F5344CB8AC3E}">
        <p14:creationId xmlns:p14="http://schemas.microsoft.com/office/powerpoint/2010/main" val="2241337570"/>
      </p:ext>
    </p:extLst>
  </p:cSld>
  <p:clrMapOvr>
    <a:masterClrMapping/>
  </p:clrMapOvr>
  <p:transition spd="med"/>
</p:sld>
</file>

<file path=ppt/theme/theme1.xml><?xml version="1.0" encoding="utf-8"?>
<a:theme xmlns:a="http://schemas.openxmlformats.org/drawingml/2006/main" name="Default">
  <a:themeElements>
    <a:clrScheme name="Default">
      <a:dk1>
        <a:srgbClr val="000000"/>
      </a:dk1>
      <a:lt1>
        <a:srgbClr val="0076A3"/>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rgbClr val="5B9BD5"/>
          </a:solidFill>
          <a:prstDash val="solid"/>
          <a:miter lim="800000"/>
        </a:ln>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B9BD5"/>
          </a:solidFill>
          <a:prstDash val="solid"/>
          <a:miter lim="8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3105</TotalTime>
  <Words>1552</Words>
  <Application>Microsoft Office PowerPoint</Application>
  <PresentationFormat>Widescreen</PresentationFormat>
  <Paragraphs>144</Paragraphs>
  <Slides>28</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Avenir LT Std 35 Light</vt:lpstr>
      <vt:lpstr>Avenir LT Std 55 Roman</vt:lpstr>
      <vt:lpstr>Calibri</vt:lpstr>
      <vt:lpstr>Helvetica Neue</vt:lpstr>
      <vt:lpstr>Rockwell</vt:lpstr>
      <vt:lpstr>Default</vt:lpstr>
      <vt:lpstr>The Green Office Program</vt:lpstr>
      <vt:lpstr>Overview</vt:lpstr>
      <vt:lpstr>E4: Power Mode</vt:lpstr>
      <vt:lpstr>E4: Windows 10</vt:lpstr>
      <vt:lpstr>E4: Mac OS</vt:lpstr>
      <vt:lpstr>E5: Printers &amp; Copiers</vt:lpstr>
      <vt:lpstr>E7: Space Heaters </vt:lpstr>
      <vt:lpstr>W1: Community or Hanging Trash Bins</vt:lpstr>
      <vt:lpstr>W4: What to Recycle</vt:lpstr>
      <vt:lpstr>W4: What Not to Recycle</vt:lpstr>
      <vt:lpstr>W4: Recycling Check</vt:lpstr>
      <vt:lpstr>W4: Remember to Compost</vt:lpstr>
      <vt:lpstr>D6: Unwanted Subscriptions</vt:lpstr>
      <vt:lpstr>P6: Styrofoam Products</vt:lpstr>
      <vt:lpstr>P11: Bottled Water </vt:lpstr>
      <vt:lpstr>P12: Green Catering </vt:lpstr>
      <vt:lpstr>T1: Alternative Transportation</vt:lpstr>
      <vt:lpstr>T7: Bearly Drivers Program</vt:lpstr>
      <vt:lpstr>T3: U Pass </vt:lpstr>
      <vt:lpstr>T7: Buses</vt:lpstr>
      <vt:lpstr>T7: Bikes</vt:lpstr>
      <vt:lpstr>T9: Enterprise Car Share</vt:lpstr>
      <vt:lpstr>A2: New Offices</vt:lpstr>
      <vt:lpstr>A3: Sustainability Pledge </vt:lpstr>
      <vt:lpstr>A5: Green Monday Pledge</vt:lpstr>
      <vt:lpstr>A10: Office Goals</vt:lpstr>
      <vt:lpstr>Green Office Survey</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Green Office Program</dc:title>
  <dc:creator>Cassandra Hage</dc:creator>
  <cp:lastModifiedBy>Hage, Cassie</cp:lastModifiedBy>
  <cp:revision>339</cp:revision>
  <dcterms:modified xsi:type="dcterms:W3CDTF">2019-09-24T20:04:02Z</dcterms:modified>
</cp:coreProperties>
</file>